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8.xml" ContentType="application/vnd.openxmlformats-officedocument.presentationml.slide+xml"/>
  <Override PartName="/ppt/slideMasters/slideMaster1.xml" ContentType="application/vnd.openxmlformats-officedocument.presentationml.slideMaster+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8.xml" ContentType="application/vnd.openxmlformats-officedocument.presentationml.notesSlide+xml"/>
  <Override PartName="/ppt/notesSlides/notesSlide3.xml" ContentType="application/vnd.openxmlformats-officedocument.presentationml.notes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4.xml" ContentType="application/vnd.openxmlformats-officedocument.presentationml.notesSlide+xml"/>
  <Override PartName="/ppt/slideLayouts/slideLayout7.xml" ContentType="application/vnd.openxmlformats-officedocument.presentationml.slideLayout+xml"/>
  <Override PartName="/ppt/slideLayouts/slideLayout9.xml" ContentType="application/vnd.openxmlformats-officedocument.presentationml.slideLayout+xml"/>
  <Override PartName="/ppt/slideLayouts/slideLayout5.xml" ContentType="application/vnd.openxmlformats-officedocument.presentationml.slideLayout+xml"/>
  <Override PartName="/ppt/notesSlides/notesSlide5.xml" ContentType="application/vnd.openxmlformats-officedocument.presentationml.notesSlide+xml"/>
  <Override PartName="/ppt/slideLayouts/slideLayout1.xml" ContentType="application/vnd.openxmlformats-officedocument.presentationml.slideLayout+xml"/>
  <Override PartName="/ppt/slideLayouts/slideLayout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1.xml" ContentType="application/vnd.openxmlformats-officedocument.theme+xml"/>
  <Override PartName="/ppt/ink/ink4.xml" ContentType="application/inkml+xml"/>
  <Override PartName="/ppt/ink/ink3.xml" ContentType="application/inkml+xml"/>
  <Override PartName="/ppt/ink/ink6.xml" ContentType="application/inkml+xml"/>
  <Override PartName="/ppt/ink/ink5.xml" ContentType="application/inkml+xml"/>
  <Override PartName="/ppt/ink/ink7.xml" ContentType="application/inkml+xml"/>
  <Override PartName="/ppt/ink/ink2.xml" ContentType="application/inkml+xml"/>
  <Override PartName="/ppt/ink/ink1.xml" ContentType="application/inkml+xml"/>
  <Override PartName="/ppt/notesMasters/notesMaster1.xml" ContentType="application/vnd.openxmlformats-officedocument.presentationml.notesMaster+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10"/>
  </p:notesMasterIdLst>
  <p:sldIdLst>
    <p:sldId id="336" r:id="rId2"/>
    <p:sldId id="337" r:id="rId3"/>
    <p:sldId id="338" r:id="rId4"/>
    <p:sldId id="339" r:id="rId5"/>
    <p:sldId id="344" r:id="rId6"/>
    <p:sldId id="340" r:id="rId7"/>
    <p:sldId id="342" r:id="rId8"/>
    <p:sldId id="343" r:id="rId9"/>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36" autoAdjust="0"/>
    <p:restoredTop sz="94660"/>
  </p:normalViewPr>
  <p:slideViewPr>
    <p:cSldViewPr>
      <p:cViewPr>
        <p:scale>
          <a:sx n="75" d="100"/>
          <a:sy n="75" d="100"/>
        </p:scale>
        <p:origin x="-1028" y="128"/>
      </p:cViewPr>
      <p:guideLst>
        <p:guide orient="horz" pos="2880"/>
        <p:guide pos="216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17"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customXml" Target="../customXml/item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3T07:53:58.201"/>
    </inkml:context>
    <inkml:brush xml:id="br0">
      <inkml:brushProperty name="width" value="0.05292" units="cm"/>
      <inkml:brushProperty name="height" value="0.05292" units="cm"/>
    </inkml:brush>
  </inkml:definitions>
  <inkml:trace contextRef="#ctx0" brushRef="#br0">6411 4262 160,'0'0'157,"0"0"-4,0 0-2,3-4-8,-3 4-2,0 0-5,0 0-5,0 0-4,3-3-2,-3 3-7,0 0-1,0 0-3,0 0-4,0 0-3,0 0-5,0 0-4,0 0-5,0 0 2,0 0-6,0 0-8,0 0-7,0 0-1,0 0-9,0 0-7,0 0-4,0 0-3,0 0-7,0 0-4,6 6 3,-6-6 4,-1 6-2,1-6-5,-3 7-6,3-3 2,-1 2 11,0 0-1,-2 0-4,0 1-4,3-1-3,-1 1 0,-5 2-8,2 3 11,3 0-4,-3-4-1,0 3 2,0 1-2,2 1 4,-5-1-1,1 0 1,2 1 14,-1 2-7,-3 1-4,3 1-9,-1 0 0,-3-3 0,1 0-5,3 1-3,-4-3 3,4-2-8,0 0-1,1-1-1,0 1-2,-1-4 1,2 1-1,-1 2-6,1-4 4,-2 3 0,2-2 4,-2-1-7,1 2-1,0 0-2,0-4-1,0 2 10,0-3-10,0 5 18,1-5-27,1 1-14,2-3-9,-4 3-15,3 1-7,-2-2-16,3-2-8,0 0-14,0 0-15,0 0-12,-5 3-18,5-3-19,0 0-28,0 0-34,0 0-21,0 0-36,0 0-145,0-15-449,0 10 198</inkml:trace>
  <inkml:trace contextRef="#ctx0" brushRef="#br0" timeOffset="837.9846">6258 4391 46,'3'-3'185,"-1"0"-14,2-2-3,0 3-15,0-5-5,4 4-9,-1 1-6,2-5-7,0 0-12,1 4-8,-1-4-14,-1 2 3,7 0-6,-2-2-9,-3 3-2,2-1 3,1 0-4,-3 1-8,0-3-7,0 3-5,-3 0-2,4 1-6,-3 0-3,-1 1-5,0 0-5,-2 0-4,0 0-1,0 1-7,-5 1-3,5-3-1,-5 3-3,7 0-1,-7 0-3,8 0 1,-8 0-4,8 5-1,-5-2-1,-2 1-2,0 1 1,2 3-2,-2-1 2,3 3 1,-3-1-1,2 0-1,-2 3-1,0-2 3,-1 2 1,0-1-4,2 1 1,-2-3 0,2 2 0,-2 0 0,0-1 1,1 1 1,-1-1 5,-1 0-5,2 0 0,-1-5-2,-1 1-1,2 1 3,-1-2 7,3 0-6,-3-1 10,0-4 7,3 2 10,-3-2 8,2 4 6,-2-4-5,0 0-7,10-9 0,-2 8 3,-3-8-10,5 4-5,-2-4 1,2 2 0,-1-1-6,3-2-1,-2 2-4,1-3-2,-1 1 4,3-2-1,-6 3-3,3-3-6,-1 1-1,-3 2 0,2 2 2,-3-2-2,3 1-2,-3-1 1,-1 4-3,0-3-1,-1 3 0,1-2 0,0 3-1,1-1-1,-2 1-1,0 0 3,0 1-1,-3 3 0,4-2-1,-4 2-3,0-5 0,0 5-4,0 0 0,0 0 0,0 0 0,0 0 2,0 0 2,0 0 0,0 14-1,-3-7 5,2 2-3,1 0-2,-4 3 3,3-2-1,-2 2 0,-1 4 1,2-2 2,0-1 3,-1 2 3,0-3 7,0 5 2,-5 0-3,4 2 5,-3-1-2,5 0 13,-3 0-11,-1-1 0,2-3 9,-1-3 1,1 1-6,-1-1 3,2 1-6,1-2 2,-2 0-3,0-2-6,0-2 2,3 4 1,-3-4-2,3 2-2,-5-4 1,4 2-2,1-1-1,-3-2-2,4 3 4,-3-4-1,2 1-5,1-3-1,-2 5 3,2-5 1,-3 2-2,3-2-4,0 0-12,0 0-5,-4 4-17,4-4-10,0 0-16,0 0-12,0 0-20,0 0-19,0 0-22,0 0-23,0 0-22,0 0-31,0 0-30,0 0-197,-6-6-471,6 6 209</inkml:trace>
  <inkml:trace contextRef="#ctx0" brushRef="#br0" timeOffset="1136.9373">6901 4606 104,'0'0'233,"0"0"-23,0 0-16,5 1-19,-2 1-13,-3-2-10,6 2-8,2 0-12,-3 1-8,4 0-12,4-1-10,-1 0-12,1-2-8,0 1-9,1 0-7,0-1-6,-4 0-3,3 0-8,0 0-5,-3 3-3,-1-3-11,1 2-14,-3-2-10,-2 0-13,-5 0-19,10 0-20,-5 3-27,-5-3-20,6 0-20,-6 0-14,4 1-5,-4-1-17,0 0-133,0 0-306,0 0 135</inkml:trace>
  <inkml:trace contextRef="#ctx0" brushRef="#br0" timeOffset="1369.7561">6886 4763 231,'8'3'243,"-2"-3"-20,1 3-16,3-3-20,1 4-17,0-2-12,3 1-13,3 1-14,-2-2-11,2 4-11,2-1-10,-2 1-10,-3-3-9,2 0-9,-2 2-14,-2-1-8,2-1-20,-5-1-18,0 1-17,-3-2-18,2 2-27,-3 0-29,-2 0-34,2-2-19,-5-1-41,4 3-131,-4-3-330,0 0 146</inkml:trace>
  <inkml:trace contextRef="#ctx0" brushRef="#br0" timeOffset="3681.9533">8046 4234 37,'1'-6'120,"-1"6"-3,0-3-4,0 3-10,0 0-8,0-7-10,0 7-1,0-5-10,0 5-2,-4-6-8,2 3-8,1 0-4,-3 1-2,0-2-7,0-2-2,0 5-2,-1-3-6,-4 3-3,3 0-4,-6-3-2,1 4 2,-2-6-8,-5 5-6,0 1 2,3 0-1,-3-1-2,0 2 2,5 0-3,-2-1 1,3 3-1,1 0-2,-2-3-4,2 2 2,3 1 1,1-3 5,2 4-2,0-3-5,1 0 3,1 5-4,-2-2 5,3-1 14,1 4 8,1-2 11,1 4 0,1 1 10,3-2-2,1 1 2,-1 1 5,1 1-2,3 2 2,4-1-5,-2 3 6,1-1-4,1 2-6,-4-3-4,1 1 0,-1 3 4,0-4-1,-1 2-6,-2 0-3,-2 0 0,-1 3 1,-3-6-7,-3 7-4,3-2-2,-4-5 1,-2 5 1,-3-2-2,0-3-4,-3 2 3,1-2-7,-2-1-1,3-2-2,-2-3-3,1 2 0,0 0-1,0-1 2,2-2-2,-1 0 2,5-4 3,-1 3 6,-1-2 8,3 0 11,-2-2 2,6 0 3,-5 2 0,5-2 0,0 0 2,-8 0-3,8 0 0,0 0-6,-2-6-9,2 6-1,0-5-5,0 5 3,5-10-6,-4 3-7,5 2 3,2 0-5,0-2 1,1 2-5,1 0 0,1 0-1,-1 3 2,2-2-3,-2 1-3,1 2 0,-1-1-1,-1-1-9,-2 3-2,-1 1-5,-6-1-1,12 2-2,-9 0 1,2 3 5,-4 1-4,3-1 7,-4 4 0,5-2-1,-2 3 0,-3 2 1,-3 0 0,2 2 1,-3 3 3,-4 0 1,3 0 3,-4 1 0,-1 5-2,1 1 2,-1-4 1,-2 3-1,-2 0 4,0-2-4,3 3 4,-1-9-3,5 4 4,-2-4-3,2 0 2,0-1 2,3-2 0,0-2-7,3-1 8,1-1 8,0-3-2,-2 2 3,5 0 0,-3-4 3,3 2-1,0 1 8,2-3-7,3-1-1,-1 2-2,-1-2-4,3 0 1,4-2-10,-2 3-16,2-1-20,-2-2-22,1 0-25,2 0-20,0 0-43,-3 2-40,1 0-37,6-1-52,-9 2-161,1-2-467,2-1 207</inkml:trace>
  <inkml:trace contextRef="#ctx0" brushRef="#br0" timeOffset="13473.9693">8455 4368 34,'0'0'147,"0"0"-5,0 0-3,5-2-12,-5 2-11,3-3-7,-3 3-4,0 0-7,0 0-12,2-4 2,-2 4-14,0 0 0,0 0-9,0 0-8,0 0 5,0 0-3,0 0-5,1-3-1,-1 3 0,0 0-4,0 0 1,0 0-5,0 0 0,0 0-1,0 0 2,0 0-1,0 0 2,0 0-5,0 0 0,0 0-2,0 0-5,0 0-3,0 0-2,0 0-3,0 0-4,0 0 0,-9-2-3,9 2-3,0 0 2,-6-3-6,1 3-3,0-1-2,5 1 2,-14-3 0,7 3-6,-4 0 6,1 0-4,-2-1 2,1 1-4,-3 0-2,0-1 3,2 1 1,-1 0 11,-2 1-6,-2-1 4,3 0-1,0 1-6,0 2 3,1-3-3,-1 1-3,4-1 2,0 0-3,-2 0 0,3 3 0,0-2-1,2 0 2,-1 0 0,-1 1-1,3 1 0,2-2-3,-5 2-1,5-2 0,0 0 4,4-1-3,-5 3 0,5-3-3,-5 0 0,5 0 0,-4 3 1,4-3 4,0 0-6,0 0-2,-5 4 2,5-4 0,0 0 2,5 6 2,-5-6 0,5 4 1,-1-3 1,1 4-1,-1-2-1,3 0 1,3-1 0,-1 1-1,1-1 2,1 1 4,-1 0-7,2 1 4,2-1-4,0-1 3,0 1-1,-2-1-3,6 0 3,-3 1 0,-5-3-1,0 2-1,1 0 0,0 1-2,-2-3 4,-1 1 1,-3 0-2,3 0 0,-8-1-1,9 1 1,-4-1 1,-5 0-2,5 2-2,-5-2 2,0 0-1,5 1 2,-5-1-4,0 0 0,0 0 3,0 0-3,6 3 0,-6-3-1,0 0 3,0 0-3,0 0 0,0 0 1,-10 7 3,8-6-1,-2 1 1,-1 0 5,-6 3-3,1-1 0,1-1-4,-1-1 1,-3 3 1,0-1-1,-1 1-1,4-2 2,-3 2 0,-5 2 0,2 0 0,-1-1 0,1-2-3,0 4 3,4-2 2,0 0-4,-1-1 2,3-1 2,1 1-1,0-2 1,5 1 1,-2 1-4,1-4 3,-2 2-3,3-2-2,3 2 1,-4 0 1,1-1 0,4-2 0,-4 5 4,3-3-6,1-2 5,0 6-3,0-6 4,5 8 2,0-6-2,0 3 8,2-2-1,8-1 1,-3 5 1,3-3-4,3 0 2,1-2-1,-2 2-3,2-3 3,-1 4-2,1-4 0,-1 0-2,-3-1-2,-1 0 1,-2 3-3,2-1 3,-3-2 1,1 2-1,-4-4 1,-1 5-1,1-3-3,-2-1 1,-2 3 3,-4-2 4,13 0 2,-7 0 1,-6 0 2,7 0 1,-7 0-3,7 0 0,-7 0-2,7 0-1,-7 0-2,0 0-2,0 0-3,0 0-15,0 0-21,0 0-16,7 0-27,-7 0-31,0 0-31,0 0-26,0 0-28,3 3-172,-3-3-394,0 0 175</inkml:trace>
  <inkml:trace contextRef="#ctx0" brushRef="#br0" timeOffset="16665.9607">8899 4727 19,'0'0'96,"2"-5"-12,-2 5-1,1-2-17,-1 2-1,0 0-6,0 0-7,0 0-2,0-5-7,0 5-4,0 0-14,0 0 7,0 0-5,0 0-8,0 0 5,-9-1-5,9 1-1,0 0-8,0 0 0,-13 3-3,13-3 6,-10-2-4,3 4 5,7-2-4,-11 0 8,6 0-14,5 0 4,-6 0 14,6 0 7,-9 0-10,9 0 12,0 0 2,-7-3-3,7 3 9,0 0 3,-6-1-3,6 1 7,0 0 2,0 0 2,0 0-3,-4-3-5,4 3 4,0 0-4,0 0-9,0 0 0,4-5-10,-4 5 1,4-5-1,-4 5-4,6-2-1,-6 2-2,8-3 0,-4 3-7,-4 0 0,11-4 8,-4 4-6,-2 0-1,-5 0 7,15 0-5,-7 2 0,-2 1-3,2-2-1,-2 2-3,1 0 7,-1 0 2,-1 2 0,0 1 1,0-1-2,-3 0 1,0 2-3,2-1 0,-3 0 1,-2 5-1,-3-2-3,2 0 4,-5 2 0,0-2-2,-5 3-4,0 2-4,-3-2-3,0-3-23,-2 5-24,-1-3-28,3-1-27,1 0-33,4-1-138,-2-2-297,6-1 133</inkml:trace>
  <inkml:trace contextRef="#ctx0" brushRef="#br0" timeOffset="29346.909">9210 4351 35,'0'0'71,"0"0"-3,1-4 1,-1 4-11,0 0-4,0 0-2,0 0-6,0 0-6,0 0 6,0 0-11,0 0-1,0 0-3,0 0 6,0 0-9,0 0 3,0 0-5,0 0 0,0 0-8,0 0 2,0 0-3,0 0 7,0 0 0,0 0 10,-9 8-9,9-8-14,-6 7 6,6-5 2,-4 2 15,4-4-15,-6 3 3,2 2 1,0-1-3,0 1-11,-1-1 9,0 1 6,1 1 2,-1-1-12,1 0 7,-1 2-6,1-2-3,-2 3-2,2-2 19,2 1-7,-2-1-2,1 1 4,1 0-2,-4 0 0,1 1-5,2-2 10,0 5-5,0-5-4,1 0-5,-2 1 4,1 0 0,0 0-6,0-1 9,2 1-9,-2 2 6,-1-1 3,1 1-5,-1-3 0,1 5-7,1-3 1,-1 2 5,2-3-2,-2 0 2,0 2-2,2 0 1,-1 2 9,-1-4 4,2 4-5,0-3-5,-2 0 0,2-2-3,0 0 4,1 3-1,1-4 5,-1 3-4,0-1-3,0-2 3,0 2-1,1-2-4,2 0 5,-2 3-7,0-2 5,0-1-4,1 3 1,1-2-4,0-1 6,0 2-6,2 1 1,0-2-3,-2 0 5,3 1 2,-1 0 4,1-3 4,3 4 1,0-3-2,-3-2 2,4 3 2,-1-3 0,2 2-3,-2-3-3,1 3-1,3-3-1,-5-1 1,2-1-2,5 2 2,-4-2-6,1 0 2,0 1-4,2-1 1,-4 0 4,2-1-3,-1-2 1,2-1-2,-3 0 2,3 1-1,-2 0 7,2-2 2,-3-2-2,-1 0-4,1 0 3,-1 0 0,0-3 0,3 3 1,-3-3-2,-3 0 0,4 1-2,-2 1-3,0-2 7,-2 0-6,-2 1 7,3-2-8,-1 2-1,-2-2-2,1 1 2,0 1-4,-1-4-1,1 3 0,0 0-1,-3 0-1,0-3 1,2 4-5,-2-3 4,1 1 1,-1 1 0,1-2-2,-2 0-4,0 2 4,1 0-2,-1-1 1,-1 1-3,0 3 4,-1-5-4,1 6 4,-2-2-3,2 0-2,-1-2 2,-1 3 3,-1-2 13,2 4-2,-1-3-2,1 1-1,-1 1 0,-2 0-2,4-2 1,-3 4 0,3-1-4,-1-3 0,-3 3-1,4-1-7,-3 0-7,2 0-3,-3-1 2,2 1 2,-1 0-2,-1 1 2,2 0-1,-2-1 1,1 1 0,-4 3 3,3-2-1,0 0-2,-1 0 4,2 0-1,0 1 2,0 1 1,-2-1 0,0 1 0,1-1-4,4 3-3,-9-2 3,9 2-1,-9 0 0,0 0-1,9 0 2,-10 2 0,5-1 0,-4 1 0,5-1 0,-5 0 1,5 2 4,-2-1-3,-2 1 0,3 2 1,-2-2 0,0 3 0,1-2 0,-2 1 4,4 2-2,-2-1 0,1 4 2,0-1-3,-2 0 1,2 0 3,3 2-5,-2-1 2,0 0 1,1 2 3,2-1 1,0 2 0,1-3 6,2 2-2,1-1 8,1 1-4,0 0 2,-1-2 2,1 3 3,3-1 1,-2 0 1,1 2 1,3 1-1,1-1-1,-5-4-3,1 2-1,5 0 0,-3 0-2,-2-2 1,-1 2-2,3-2-2,-3-2 0,5 8-3,-6-6 2,5 0-1,-5-1-2,6 2 1,-2-3-1,-2 2-3,-2 0-1,0-1 1,2 1 1,-2-1 1,-2 1-1,1 0 1,0-1-2,-1 0 2,-1 0-3,-1-2 2,-1 2-2,-1-2 1,2 0 0,0 0-1,-3 3 2,2-2-2,-3-2 0,0 3 2,-1-3-1,2 0-2,0 0 2,-1-1 0,-4 3 1,3 0-1,-5-3 2,6 1 1,0-3-6,-1 2 0,0-2 3,-4 2 2,5-1-4,-5-1 1,7-1 0,-4 3 2,3-3-2,3-2-1,-8 4 1,8-4 2,-4 1-3,4-1 0,-5 2 1,5-2-4,0 0-8,-4 2-11,4-2-10,0 0-11,0 0-17,0 0-17,0 0-26,0 0-27,0 0-13,0 0-24,0 0-12,0 0-13,0 0-134,0 0-352,0 0 157</inkml:trace>
  <inkml:trace contextRef="#ctx0" brushRef="#br0" timeOffset="29788.0216">9742 4954 33,'0'0'194,"0"0"-19,0 0-14,0 0-15,0 0-15,0 0-16,0 0-11,0 0-7,0 0-10,0 0-13,0 0-6,0 0-5,-16-1-10,16 1-3,0 0-5,-10 0 7,10 0-14,-6-2-5,6 2-1,0 0-3,-9 0 1,9 0-4,0 0-2,0 0-4,-5-2 0,5 2 0,0 0-4,0 0 2,-3-3-3,3 3 9,0 0-7,0 0 0,1-5-5,-1 5-1,0 0-3,7-3-2,-7 3-1,6-2 1,-6 2-1,5 0-1,-5 0 1,0 0-3,10 2 7,-10-2-9,6 3-3,-6-3 3,3 4 1,-3-3-4,2 4 2,-2-5 1,0 6 2,0-6-1,-5 7 2,-1 0 0,-2-3-4,0 2 4,-1 1-3,-1-2 1,-2 2-5,1-2-9,-2 3-15,0-4-25,0 2-15,-2 3-19,2-4-25,0 0-22,3 1-135,-8 0-289,8-1 129</inkml:trace>
  <inkml:trace contextRef="#ctx0" brushRef="#br0" timeOffset="32699.9932">10350 4599 59,'0'-4'94,"0"4"-1,4-8-14,-3 6-2,-1 2-2,2-1-3,-2 1-10,0 0-2,-1-10 0,1 10-10,0-3-7,0 3 0,-6-4-13,6-1 0,0 5-2,-5-5-2,1 3-6,-1-3-2,0 3 4,-1-1-13,-1 0 14,1 2-3,-1-2-11,-2 1-2,3 1 1,-2 1 0,-5 0-4,3 0 7,1 1-2,0 1 3,1-2-9,2 0-1,-3 0 13,4 3-10,-1-1 3,-2 2-3,2-1 3,-1 0 3,3 1-5,-1 0-18,0 0 19,2 1-4,-1 0 2,1 0 1,-1 2 5,0 1-2,0 0 12,3 0-14,0 0 4,-2 1-3,2-3 1,2 5 2,-2-4-8,1 4 6,1-3 7,-1-4-11,3 5 10,-2-4-1,2 4 0,-1-2 0,2-2 6,-2 2-1,3-3 7,2 0 3,-2 0 1,-2 1-1,5-3-5,-2 1-4,0-1 5,3 0 4,-4 0-1,3-2-1,-1 0-2,0-2-1,2 2 4,-4-2-4,3 0 0,-1-2-6,1 1 0,-3-1 0,3-2-4,-4 1-2,6 2-1,-5-3-4,4 0 2,0 0-3,-4-1 1,0 3 0,3-2-9,-3-2 15,-1 5-10,2-1 3,-2-3 0,1 2-1,-1 3-4,1-1 2,-1-2-1,0 3-3,1-3 4,-1 3 2,-2-3 3,2 2-1,-3-1 5,-1 4 0,7-4-3,-7 4 3,2-1 1,1-2 0,-3 3 3,0 0-2,0 0-5,5-4 2,-5 4 1,0 0-1,0 0-3,0 0 3,0 0-2,0 0-2,0 0 0,0 0-2,0 0-1,0 0-2,0 0-4,2 10 4,0-5 5,-4-1-1,1 3 1,-1 0 1,-1 2-2,2 1 2,-3 0 1,3 4-2,-3-2 0,3 4 4,-2-1 6,-1 2-2,0-1 6,-1 1-3,1 0-1,-1 2 2,0 0 2,0-2 3,-1 1 1,-3 1 0,4 1 1,-3-2-3,2-1-1,3-2-5,-2-1-2,0 3 1,1-7 6,2-1-7,-2 1-1,1-4-2,2 2 0,-2-3 6,3 1-8,0-2 1,0 2-1,0-6 0,-1 7 3,2-3 2,-1-4 1,-1 3 3,1-3 7,1 4 5,-1-4 7,0 4 1,0-4 3,0 0 2,0 0-4,11-1 1,-11 1-5,12-4-5,-8 1 1,5 0-2,-2 1-1,3-5-6,-3 2 0,2-2-3,3 0-2,-1-1-2,2-2-1,1 0-5,0-4 24,0 2-3,-1 0-4,-3-2-3,4 0-3,-1-2-1,1 2-6,-5 3 1,0-3-3,3 0 3,-5 2-3,-3 2-4,4-2-1,-1 0 2,-3 3 0,1-1-3,2-2-1,-2 3 0,0-2-1,0 2-3,-2 4 0,0-5 1,1 5 2,-2-1-9,1 1-6,-1 1-4,0-2-5,0 2-4,-1 1-6,-1 0-8,0 3-8,2-7-10,-2 7-6,0-3-9,0 3-10,0 0-17,0 0-13,0-5-14,0 5-14,0 0-15,0 0-13,0 0 1,0 0-12,0 0-8,0 0-132,0 0-344,0 0 153</inkml:trace>
  <inkml:trace contextRef="#ctx0" brushRef="#br0" timeOffset="33189.9816">10788 4887 3,'0'4'101,"-1"0"-7,0 1-8,-2 1-6,2-1-2,-1 0 0,1 2-13,0 0 5,-2-1-2,0 0-14,0 3 3,3-3 4,0 0 4,0 2 1,-1-3 2,2 2-11,2-2-1,-3-2-3,2 4 5,2-3 3,-2-1 4,1-1-3,3 0-2,0 2-4,-1-3-7,1 0-3,1-1 2,1-2-1,0-1 4,-1 2-4,0-2-2,1 0 0,2 0 2,0-5 1,-3 4-2,0-5 0,1 1 4,-1 0-1,-4 0-10,2-2-5,-1 1 1,-3 1-8,2 0 2,-2 1-5,-1 2-7,4-1 0,-4-1-6,0 2-7,-4 0-16,3 1-13,-3 1-3,0-1-2,3 1-8,-3 0-5,4 3-10,-10-1-16,6-1-6,4 2-12,-11 0-13,11 0-19,-11 2-11,6-1-18,3 3-113,-3-2-283,2 2 125</inkml:trace>
  <inkml:trace contextRef="#ctx0" brushRef="#br0" timeOffset="33633.8403">11083 5050 117,'0'0'149,"0"0"-8,0 0-20,0 0-13,0 0-5,0 0-15,0 0-2,0 0-10,0 0-12,0 0-1,0 0-9,0 0-4,0 0-7,0 0-7,0 0 2,0 0 7,0 0-14,-6-14-5,6 14-1,-1-5-7,-2 1-3,3-1 8,0 5-6,0-7-1,0 2-5,0 5 2,0-3-7,0 3 3,0-4-5,0 4 0,0-3-4,0 3 10,0 0-3,3-5-1,-3 5-6,0 0 2,0 0-1,4-3-3,-4 3 9,6-1-8,-6 1-2,0 0 10,10 2 2,-10-2 5,9 4 1,-4-1-1,-1 0-4,1-1-2,-4 0 4,3 5 3,-4-1-8,0-2 2,0 3-2,0-2 2,0 3-3,-1-2 1,-8 3 4,4 0-2,-7-2-5,3 4 3,-2-5-11,1 4-10,-3-3-21,2 2-19,0-3-19,-3 4-31,4-6-34,-2 3-94,1 0-249,6-4 111</inkml:trace>
  <inkml:trace contextRef="#ctx0" brushRef="#br0" timeOffset="36409.8981">11722 4445 74,'3'-4'121,"-3"4"-18,1-2 4,2-2-18,-3 4-3,2-3-11,-2 3-5,0 0-7,3-4-4,-3 4 0,0 0-13,-2-5-1,2 5-8,-1-5-4,1 5-4,-2-4 1,2 4-1,-7-4-6,5 0-5,-3 3 1,0-2-1,-2 1-1,0-3-1,0 2-9,-1-1 9,-2 2-9,-2 0 8,1-2-9,1 2 6,-3 0 3,2 0-11,3 2-1,0-3 5,2 3-2,6 0 0,-12 0-8,12 0 14,-10 3-8,5-3-10,5 0 15,-8 0-9,8 0 2,-5 2 3,1 1-5,4-3-2,-5 4 6,1-3-7,-2 3 5,2-3-3,0 3 9,1 0-6,-1-1 1,1 2-1,-2-2-5,0 2 13,3 2 1,-2-3-1,0 0-7,3 2 0,-1 0 0,0 0 0,0-3-1,1 4 4,-1-2-11,1 0 13,1 3 3,0-2-4,0-1 0,0 2 2,0 1 3,0-2-6,1 1 1,1 1 4,-1-5 1,1 4-3,-1-2 1,0 1 8,2 0 1,-1-1 1,2-1 10,-1 3-1,2 0-1,-3-4-4,3 2 4,-1 0-6,0 0-5,1-1 4,1 2 8,2 1-5,-3-2-4,1 0 3,0 0-7,-1 2 2,5-1-4,-6 0 0,4 1 3,-2-3-10,-1 0 9,3 4-7,-4-3-2,2 0 5,-2 3-1,6-1 1,-4 1 5,1 1-6,-2-1-8,2-1 4,-1 1 2,-4-2-1,4 3 1,-3-2 0,1 2-2,-1-2 2,-2 1-3,0-2-1,-1 1 2,0-2-3,0 4-3,0-3 3,0-1-2,-1 1-1,0 0 1,1 0 2,-4 0 0,1-3-1,2 4 0,-4-3 1,1 2-4,-1 0 1,0-3-1,-1 2 1,0-2-1,-1-1 2,-3 1 0,2 0 1,-1-2-2,1 1 0,-2 0 0,2-1-1,3-1 2,5 0-5,-15-1 4,7 0 2,3 0-3,0-1 0,-2 0 3,1-1 2,2-1 1,1-1-3,-3 2 1,3-5-3,-5 6-1,6-3 2,-4-3 2,1 4-4,0-4 3,0 2-6,-3-1 3,2-1-1,1 1 2,1 2-1,-1 0-5,1-1 11,1 0 0,0 1-2,1-1-2,1 0-3,0 1 2,0 0 3,-1-2 0,2 2 6,0-1-1,2 0 2,-1 0-8,1 0 9,2 0-8,0 0-1,0 1 4,1 0-2,1-4-3,3 2 6,1-1-5,1 3 1,-1-2 1,1 2 1,1 2-2,-1-1 0,1 2-1,-3-1-1,1 1-1,0-1 2,-2 0-3,-3-1-2,4 4-2,-1-2-6,-2 2-7,1-3 1,-7 3-6,10 0-13,-10 0-7,5-1-16,-5 1-15,5-1-14,-5 1-22,0 0-12,0 0-5,6 2-15,-6-2-112,0 0-274,0 0 122</inkml:trace>
  <inkml:trace contextRef="#ctx0" brushRef="#br0" timeOffset="36935.9436">11841 4919 25,'-9'0'65,"9"0"1,0 0-5,0 0-4,-6-6 5,6 6 0,-5-2-8,1 0-5,1-1 4,3 3-17,-4-5 13,2 3-1,2 2-5,-4-5 0,4 5-3,0-5-7,0 5 1,-1-4-3,1 4 9,0-4-6,0 4 5,0 0-8,1-6-5,-1 6 4,6-2 0,-2 0 0,3 1 6,-7 1-2,10-2 0,-6 1-3,-4 1-1,11 0-6,-3 1 0,-2 1-1,0-1-3,1 1 3,-3-1 0,1 3-6,0 0 3,0-1-5,-1 1-6,1 1 5,-4 1-7,-1-2-2,2 3 9,-5-2-6,1 2 0,-1 0 3,-3 1-1,0 1-5,-1 1 3,-4-3 1,0 3-6,1 0 0,-5-2-8,2 0-13,2-1-18,0 1-4,-3-1-28,1 0-20,4-1-28,-5-1-96,4 1-228,1-1 101</inkml:trace>
  <inkml:trace contextRef="#ctx0" brushRef="#br0" timeOffset="45288.9909">12559 4635 12,'0'0'117,"3"-2"-7,-3 2-5,4-3-5,-4 3-12,4-5-3,-4 5 0,6-2-8,-2-1 0,-4 3 0,5-4-2,-4 4 4,-1 0 1,0 0-7,5-3 10,-5-1-7,0 4 3,0 0-1,0 0-5,4-3-2,-4 3-6,0 0 1,0 0-4,0 0-4,0 0-7,1-4 0,-1 4-7,0 0 1,0 0-5,0 0-1,0 0 0,0 0-7,0 0-4,0 0 0,0 0-4,0 0-3,0 0-1,0 0-1,0 0-5,0 0 2,0 0-11,0 0 8,0 0-3,-10 9-1,10-9-3,-5 5 2,1-4-3,0 2 0,0 1-3,-1 0 4,0 1-1,1-1 4,-2 1 2,-1 4 0,-1-3 3,1 4 1,-2-4 0,0 4 2,-2-4 5,-2 7-2,-1-1 2,1-2 6,-2 2-4,1-2-6,1 0 6,0 0-6,-1-1-1,3-1 0,2 1-4,1-1 6,-1-3-6,0-1-2,3 4 3,-2-4 2,3 0-5,1 1-4,0-1 1,1 0-1,-3-3-1,4 2 1,-2 1-1,0-2-1,4-2-1,-5 7-2,1-6 1,4-1 2,-3 1 1,3-1-3,-4 5 3,4-5-3,-3 2 2,3-2 2,0 0 0,0 0 2,0 0-3,0 0 7,0 0 1,0 0 0,0 0-1,0 0-2,0 0-2,0 0 6,0 0-6,0 0 3,0 0-3,0 0-2,0 0-2,13-9 1,-10 6-1,1-1-3,2 1 2,-3-3 0,1 5-2,1-4 1,1 0 0,0-2-1,3 4-2,0-4 0,0 1-2,1 1 2,0-3 2,-1 4-1,0-1-3,0 0 3,0-2-2,1 2 2,0-3-4,-2 3 6,2 2-4,-2-4-2,0 3 3,-4-1 1,7-1-4,-6 1-2,1-1 7,2-1-1,-4 2-4,3-3 2,-1 0 1,-1 3-1,1 0-3,1-3 2,-1 4-1,0-2-2,1 0 2,-2 2 1,0 2-3,2-5 4,-3 2-2,0 1 0,1 1 0,-1-2 4,0 1-6,-2-1 2,3 2 2,0 1-3,-2-2 2,3 0 2,-4 0-2,-1 1 1,2 2-2,-3 1 9,5-4-7,-4 0 2,2 2-4,-3 2 4,5-1 1,-5 1-2,0 0 2,0 0-1,5-5 0,-5 5 0,0-4-1,0 4 0,0 0 1,1-3 1,-1 3 1,0 0-3,4-2-1,-4 2-1,0 0 4,0 0-2,0-3 0,0 3-5,0 0 8,0 0-5,0 0-4,0 0 3,0 0 3,0 0 0,0 0-2,0 0-1,0 0 2,0 0-1,0 0 2,0 0 0,0 0 0,0 0 2,0 0-2,0 0 3,4 7-1,-4-7 0,0 0 5,0 0-2,-2 6 4,2-6 0,-2 5 0,2-1-1,4-1 3,0 1 6,-4 2 7,5-1-2,0-1-2,-1 1-2,-3-1 1,3 1-4,1 0 6,-2-1-8,-2 2 1,4-1 0,-1 1 0,1 0 5,0 1-7,-2 0 1,3 2-3,-2-1 4,1-1 0,3 0-2,-2-1-1,-2 1-1,3 0 2,-2-1-3,1 1-1,-1-2 3,-1 0 8,-2 1-13,2-1-3,0-2 9,-1 1-7,-1 1-1,2 0-2,-3-3 1,3 3-1,-1-2 2,-1 0-2,-2-3-1,4 5-2,-4-4 0,0-1 0,3 4 3,-3-4 0,2 4-1,-2-4 2,1 2-2,-1-2 0,0 0 1,0 7-2,0-7 4,0 3-4,0-3 0,0 0 0,1 5 3,-1-5-5,0 0 0,0 0 5,-2 4-6,2-4 7,0 0-4,-2 3 0,2-3 0,0 0 1,0 0 0,0 0 1,0 0-4,0 0 5,0 0-1,0 0-4,0 0 3,0 0-3,0 0 15,-4 2-13,4-2 3,0 0-4,0 0-1,0 0 4,0 0-1,0 0-2,0 0 7,0 0 11,0 0-15,0 0 4,0 0 0,0 0 5,0 0-4,0 0 4,0 0 3,0 0-2,0 0 2,0 0-4,0 0-5,-17-5 4,12 5 1,1-2-6,4 2 5,-9-1-7,3 0-2,0 0 5,0-3-1,-1 3 1,7 1 1,-13 0-3,9-2 0,-2 2-3,6 0 2,-12-2 10,7 2-12,-4 0 4,9 0-5,-13 0-4,3-2 4,4 2 0,-2 0 5,-1-1-4,-4 2-2,3-2 5,1 1-3,-3 1 2,1 1 2,2-2 3,-1-2 4,0 1-2,2 1-4,-2 0 5,2-2 3,2 2 4,-2 0-1,-2-1 10,4 0-12,-2-2 2,0 2-5,-2 0-4,4-2 3,-1 2-1,-2-2 3,3 2-4,-2-2-3,2 2 3,-1 0 1,1-1 0,1 0 3,5 2-4,-9-3-5,5 3 1,-2-1 0,6 1 2,-8-4-1,1 2 4,3 0-6,-2 2 2,6 0-7,-9-3 3,5 1 9,4 2-7,-7-2-1,7 2-3,-8-1-2,8 1 7,-7 0-4,7 0 3,-6-1-7,6 1 2,0 0 0,-8-1 2,8 1-3,0 0 0,0 0-7,-8-2-3,8 2-4,0 0 8,0 0-7,0 0-3,0 0-1,0 0-6,-8 2-6,8-2-7,0 0-3,0 0-13,0 0-9,0 0-13,0 0-20,0 0-23,0 0-20,0 0-4,-1 3-30,1-3-25,0 0-15,0 7-18,0-4-170,0-3-434,1 5 193</inkml:trace>
  <inkml:trace contextRef="#ctx0" brushRef="#br0" timeOffset="45831.7251">13116 4995 124,'0'0'120,"-7"-4"-7,3 1-11,-1 1-5,1-1-9,0-1 6,1 1-9,3 3 0,-6-5-2,6 5-8,0 0-5,-5-7-8,5 5-2,0 2-4,-2-5-2,2 5-3,0 0-5,0-6-7,0 6 6,0-4-4,0 4-5,5-5-1,-3 4 4,4 0-2,1-2 6,-7 3-2,10-1 8,-2 0-3,-2 1-5,2 0-2,-3 1-10,0 0 1,3 0-3,-3 2-4,-4 1-6,4-4 6,-4 4-3,1 0 0,-2-4-4,-2 8 3,-1-1-5,-4-1 5,-4 3-1,-6-1-17,-7 1-24,-3 0-34,-1 2-43,1 0-47,-6 0-178,5-1-350,0-3 155</inkml:trace>
  <inkml:trace contextRef="#ctx0" brushRef="#br0" timeOffset="57465.7652">13623 4439 56,'0'0'125,"0"0"-4,5-2-8,-5 2-2,0 0-10,0 0-9,0 0-4,0 0 0,0 0-5,0 0 2,0 0-2,4-2 0,-4 2-5,0 0 1,0 0 1,0 0-1,0 0-3,0 0-3,0 0-2,0 0-2,0 0-3,0 0-4,0 0-4,0 0-3,0 0-5,0 0 1,0 0-4,0 0-2,0 0-8,0 0-3,0 0-2,0 0-5,0 0-4,0 0 0,0 0-4,7 6-3,-7-6-2,0 0-1,0 0 3,2 5 4,-2-5 2,3 4 3,-3 3-2,3-3 1,-1 2 6,2 1-2,0 2-2,1-1 1,1 3-1,-1 3-1,-1 0 3,3 1-6,-1 2 2,0 0 0,0 3 2,0-3-2,-3 2-1,3 0 1,0 0-3,-2 1 1,0-2-3,-3-2-2,3 3 6,0-2-4,-3-2-2,2 2-2,-3-5 0,2 0-1,2-1 5,-4 0-4,4 1-2,-3-1 3,2-3-6,-2 0-1,0-3 0,-1 2 0,4 0-1,-5 0 0,2-2-3,2 2 1,-2-1 0,-1 0 3,3-1-3,-2 0-1,-1-3 1,0 2 0,1 1-3,-1-2 1,0-3-4,3 5 0,-3-2 4,0-3 1,0 0-2,1 5-1,-1-5 1,0 0 1,0 4 0,0-4-2,0 0 0,0 0-2,0 3-4,0-3-3,0 0-1,0 0-10,0 0-1,0 0-7,0 0-11,0 0-13,0 0-20,0 0-32,0 0-34,0 0-21,0 0-25,-5-12-23,1 7-188,3 1-425,-2-2 188</inkml:trace>
  <inkml:trace contextRef="#ctx0" brushRef="#br0" timeOffset="57840.1793">13754 4689 24,'0'0'189,"0"-3"-16,0 3-4,1-3-10,-1 3-13,0 0-10,0 0-12,0 0-15,-1-5-4,1 5-13,0 0-6,0 0-9,0 0 3,0 0 7,-13 10 1,8-5-7,-3 2 5,0 0-3,-3 3-4,-2 1 3,-1 0-6,5-4-8,-2 5-4,1-2-2,-4 0-5,-1 2-4,3-1-8,-1-1-4,4 0-2,0-3-4,3 1-6,-2-2 2,-1 2-6,4-2-1,-3 0-4,2 2 0,1-4-2,2 0-3,3 0-2,-1-1 0,-3 1-9,2-2-7,-1 2-11,1 0-3,0-1-17,1 1-13,1-4-9,-4 5-17,4-3-18,0-2-21,0 6-13,0-6-17,5 4-13,-1-3-16,-4-1-158,9-1-354,-5-2 157</inkml:trace>
  <inkml:trace contextRef="#ctx0" brushRef="#br0" timeOffset="58397.0189">13975 4352 4,'0'0'179,"0"-2"-8,0 2-13,0 0-21,0 0-18,0-4-9,0 4-10,0 0-9,0 0-12,0 0-7,0 0 0,0 0-3,10 5-6,-10-5-17,8 5 18,-3 1 13,0-1-4,2 4-1,0-1 2,2 1 1,5 3 7,0 0-7,2 3-1,-4-2-6,9 8-1,-1-3 8,2 2-1,-4 2-8,1 0 6,-1 1-4,1-1-5,-2 2-7,2 0-1,-4 2-5,-1-4-8,0 6-3,0-4-1,-3 1-1,1 0-2,-5 0-4,-5-5 0,2-1-3,-4-1-1,0 1-4,0 0-3,-4 0 0,2-3-5,-1 1 4,-1 3-5,-3-5 3,2 0-6,0-4 0,-7 4 0,4-1-3,-2-1-4,0-4-7,-2-2-14,0 3-11,-3 1-16,-1-3-17,2 1-21,-3-5-28,0 3-24,6 0-23,-2-4-31,3-1-42,-5 2-150,4-1-411,5-3 182</inkml:trace>
  <inkml:trace contextRef="#ctx0" brushRef="#br0" timeOffset="104880.1055">8110 6268 125,'0'0'153,"1"-4"-3,-1 4 1,0-4-2,0 4-6,0 0-2,-1-6-1,1 6-11,0 0-1,0 0-7,0 0-10,0 0-10,0-5-5,0 5-9,0 0-12,0 0-9,0 0 1,0 0 1,-8 12 1,7-7 1,-3 2 0,-1 1-2,5 3 0,-4 0-4,0 1-3,-1 0-9,-4 2 3,4 2-7,-3-2-3,3 3-3,-4 0 4,4-1-12,-1 1-3,1-1-3,0 0 6,-1-2-9,-1 1-5,2-5-1,-2 6 4,2-4-9,1 2 2,-1-1 7,2-3-9,-1 1-4,1 1 3,1-5-2,-2 3-2,-1-4-3,3 0 0,1-3 1,0 2 0,-1-3 0,2-2-1,-1 5 0,1-5 3,-2 4-1,2-4 6,0 0 5,0 0 1,0 0 3,0 0-1,0 0-2,0 0-5,0 0 1,0 0-3,5-12-1,-4 6-4,0 0-1,1 0-1,1-2 4,1-1-1,-2 0-4,1 1-5,0-2 6,0 2-1,0-2-1,4-1-2,-1 3 1,-3-4-1,-1 2 0,2 1 0,0-6-2,0 5 1,1 1 1,-1-3-1,-1 2-3,0-2-1,1 2 1,0-2 2,0-1 0,-1 2-1,2 1 1,-1 1-2,-2-2 0,5 1-1,-6-1-1,2 2 4,1 0 0,1 0-1,-5 2 1,5 0-1,-5 0 0,1 0 0,1 2 0,0-4 1,2 4-3,-4 2 4,1-5-2,2 1 0,-3 3-3,4-2 5,-3 1-1,0 1 0,2-3 3,-2 4-2,-1-2-4,3 1 2,-1 0 1,-2 0-3,0 0 4,3 0 2,-2 0-5,-1 2 1,0 2 1,1-5-2,2 2 2,-3 3-2,0 0 1,0 0 0,1-4-1,-1 4 2,0 0 0,0 0-2,0 0 1,0 0-1,0-4-2,0 4 4,0 0-1,0 0-1,0 0-1,0 0 0,0 0-2,0 0 3,0 0-4,0 0 2,0 0 3,12 5 3,-11-1-5,4 0 2,0 1 1,0-2 0,-1 5-2,4-2 3,-3 5 4,5-5 15,-2 3-10,2 2 0,-3-4 1,0 5-1,2-2-2,3 2 2,-3 3-5,2-4 1,-3-1 7,3 2-1,-2-5-9,1 5 3,0-2 1,1 1 0,0 2-4,-2-3 6,0-1-3,-1-1 4,2 2-7,-2 0 1,-3 0 0,4-2-1,-4 0 14,4 0-20,-3-2 1,-1 2 2,-1-3 7,1 1-8,-2-2 1,2 0 13,-4 1-13,3-4 0,-3 3 0,2-1 2,-3-1 0,0-2-3,5 2 1,-5-2 0,3 2 0,-3-2 2,0 0-1,0 0 2,1 4-2,-1-4-5,0 0 18,0 0-5,0 0-10,0 0 2,0 0-3,1 4 6,-1-4-2,0 0-4,0 0 2,0 0 2,0 0 2,0 0-1,0 0-6,0 0 2,0 0 9,0 0-9,0 0 6,-8 4-4,5-4 4,3 0-6,-13 3 3,5 1 4,-3-3 1,-3 3-2,0-1-2,-4 2 2,5-3 1,-6 5 3,-2-2-2,-2-1 4,3 1-1,-2 1 3,3-2 7,-3 1-9,2 0-2,2-2 13,0 0 2,5-1 3,-1 1-2,1 1 1,3-4 3,-3 2 0,8-1-9,-4-1 7,3 1-10,6-1 6,-12-1-4,12 1-11,-6 1 3,6-1 4,-6 1 0,6-1-5,0 0-3,0 0-3,0 0 0,-11-1-6,11 1-10,0 0-14,0 0-11,0 0-8,-5 1-8,5-1-5,0 0-9,-5 3-11,5-3-16,-1 4-20,1-4-18,-3 3-23,3-3-14,-1 5-25,1-5-21,1 5-14,-1-5-203,0 0-467,4 4 206</inkml:trace>
  <inkml:trace contextRef="#ctx0" brushRef="#br0" timeOffset="106060.1526">8805 6283 152,'0'0'249,"0"0"-22,0 0-17,0 0-25,0 0-18,0 0-15,0 0-13,0 0-15,0 0-5,0 0 0,14-1-12,-4-1-5,3 2-12,-1-2-10,7 2-5,-3-1-7,5-1-11,-1 0-3,-1 2-8,3-2-2,6 0 0,-5 1-9,-4-1-4,0 0-3,3 2-4,-4-1-1,1-1 0,2 1-1,-5-1-6,-2-2-2,-1 1-2,0 1-1,-3 2-1,-1-2-2,-1 1 0,-3 1 1,4 0 1,-9 0-4,8-2 1,-8 2-5,7 0 0,-7 0-2,4 0 3,-4 0 0,0 0 1,0 0-3,0 0-6,10-1-4,-10 1-2,0 0 2,1-4-6,-1 4-6,0 0 0,0 0 0,-2-7-1,2 7 4,-4-5 1,4 5 0,-6-5 5,3 3 0,-1-1-1,2-1 3,-1 1 1,-3 0 1,6-1 2,-5 1-1,-1 1 0,2-1 2,1-1 1,-1 1-1,4 3 2,-5-5 7,1 3 5,3-2 7,-2 1 5,3 3-5,-6-3 11,6 3 2,0 0-3,-1-5-2,1 5-2,-3-2-6,3 2 2,0 0-12,0 0 2,0 0 5,0 0-7,-4 10 8,4-10 5,-2 9 3,2-4 1,2 2-4,1 1 2,-3-1-3,0 3 2,1-1-1,-2 0-4,5 0-1,-3 3 3,-1-3-6,0 1-6,0 1 5,0-3 0,0-1-3,0 3 1,0-3 0,5-1-1,-4-1 2,-1-1-3,0 1-1,0-2-1,0-3-2,0 6 3,0-3-1,0-3 3,0 0-2,3 5 3,-3-5-2,0 4 1,0-4-1,0 0-2,0 0-2,0 0 3,0 0-2,0 0 0,0 0 4,0 0-5,0 0-1,1-13 2,-2 8-3,2-1 2,-1 2-1,0-3 0,0 1 0,0-1-2,0 0-2,0 0 4,0-3-1,0 2-1,0 3 0,-1-4-1,-2 2 2,3 1 0,0 0 0,-1 0 0,1 0-1,-5 0 2,5 2 1,0-1-4,0 0 1,0 1 0,0-2 0,6 2 6,-6 0-7,0 4 0,-1-6 4,1 6-2,-5-5 0,5 5-3,0-2-3,0 2 4,5-4-3,-5 4 2,0 0 1,0 0 1,0-7-2,0 7-2,0 0-1,0 0 3,0 0-2,0 0 4,0 0-4,0 0 5,9 8-3,-9-8 2,5 3 0,-1-1-1,1 2-4,3 2 4,-3-4 3,0 2 4,4 2-5,-4-1-3,3 0 2,-1-1 1,1 1 0,1 2-1,0-1 1,-1-2 0,1-1 0,3 6 0,-5-6 0,0 2 0,2 0 0,1 1 0,-2-3 2,-3 0-1,3 1 1,-2-1-4,-2 0 4,1 1-2,-1-4 2,0 3-2,0 0 3,1-2-1,-5-1 2,1 5 2,-1-5-1,4 2 2,-4-2 4,0 0 3,0 0 4,-4 8 3,-2-6 0,3 1 0,-4 1-2,0 1 8,-3-2-9,1 2-3,-3-1-1,2 1-11,-2-2-17,4 1-39,-5-1-39,4 2-46,4-3-55,0 1-46,0-2-216,5-1-493,-9 1 219</inkml:trace>
  <inkml:trace contextRef="#ctx0" brushRef="#br0" timeOffset="108381.1179">10048 6157 148,'0'-7'160,"0"7"-11,-1-3-7,1 3-2,0 0-12,0-6-10,0 6-10,0-4-7,0 4-9,-4-4-4,4 4-9,-4-1-4,4 1-5,0 0-4,-5-1-13,5 1 2,-9 2-9,4 2-6,-2 1-4,1 0-4,-3 0 2,1 2-5,-3 3 2,0 2-4,-1 0-5,1 2 12,2 1-3,-4-1-5,3 1-2,2 2 2,-2 0 3,4 2-5,-1-2-3,2 0-2,1-1 5,3 1-4,1-1-2,0 0-1,1-5-1,3 2-2,1-4 0,-1 2-2,2-2-2,1-1-3,2-2 1,0 0 8,-3-3 2,5-1 0,0-1-1,3-2 5,-1-2 4,5-1 1,-2-4-2,1-1-4,-2-1 1,0-2-1,1-1 2,-1-1-4,-3-2-3,-3 0-2,-2 0 0,-1-2-3,0 0 2,-2-2-4,-6-4-3,0 5 1,-2 0 0,2-1-7,-8 2 3,0-7-2,-3 8 1,3 0 0,0 3-4,-3-1 4,3 8 0,-3-6-3,4 10 0,-4-4 2,6 2-6,-3 1 7,3 4-4,1-1-1,-2 1 2,2 1-2,-2 3 2,2 1-1,2 2-1,-2-1 0,1 6 0,2-1 1,0 0-1,3 1 2,0 5 0,1-1 0,4-1-1,-1 1-1,4-3 0,-1-1-1,5 0-6,0 0-8,4-4-6,-7-1-10,9-2-12,0 0-12,1 2-19,-1-4-23,4-1-5,-2-4-22,0 1-3,-3-2-18,5-3 4,-5 1-153,-1 0-321,2-5 142</inkml:trace>
  <inkml:trace contextRef="#ctx0" brushRef="#br0" timeOffset="108664.1153">10397 5929 139,'0'-4'217,"-1"-1"-7,0 0-8,-1 0-16,0 3-15,2 2-16,-2-4-19,2 4-12,0 0 4,0 0 3,-4 13 7,3-3-3,-3 7 1,2 0-5,-1 9-8,1-1-6,-1 4-8,1-3-10,-1 6 0,2 2-6,-2 2-8,2-1-7,-4 10-6,5 3-6,-1-13-10,-3 0-3,4 12-8,0-14-8,4-1 3,-8 0-1,4-5-10,0-1-1,-1-8 3,-1 0-7,1-6-5,1 0-15,0-3-11,-1-4-14,1 3-10,0-1-9,0-5-14,0 3-12,0 0-19,0-5-22,0 2-30,0-2-24,0 0-15,0 0-13,10-13-20,-8 8-192,2-4-433,0 0 191</inkml:trace>
  <inkml:trace contextRef="#ctx0" brushRef="#br0" timeOffset="109172.1076">10641 6145 232,'0'0'239,"0"0"-26,0 0-17,0 0-12,0 0-6,-4 19-10,2-8-10,3 2-7,-5 4-18,2 2-12,0 3-8,1 1-12,1 5-10,-2-4-6,2 3-4,-2-8-14,2 1-2,0-1-12,-2 0 0,4-3-7,-4-3-7,2-1-6,0-1-13,0-2-14,0 0-11,0-4-12,0 0-13,0 1-12,0-2-4,0-4-16,0 0-11,0 0-15,0 0-19,0 0-15,0 0 9,7-17-9,-5 5 2,-1 0 0,0-3 8,2-3 8,-3 2 7,0-3 12,0 1 15,-3 0 9,2 1 13,0-2 12,-2 0 6,3 1 22,-2 2-5,0-1 16,0 2 17,2 0-5,-1 3 9,2 0 12,-1 1-2,2 0 4,2 0 14,0-2 0,1 1 2,0 1-5,4-3 13,1-2 0,-1 4 12,4 1-9,-3 2 5,-1 2-5,2 2-7,1 0-7,-4 1-6,2 3-6,1-2 1,-4 3-4,-1 0-5,-6 0-4,12 4 0,-8 0 2,1 1-7,-3 0 0,-2 5 0,0 0-2,-2-1 2,-2 3-3,0 2-3,-3-1-4,-1 1-1,-1 1-2,-4 0 1,3 1-16,-3-1-19,-1-1-14,1 3-23,-1-2-18,1-1-13,6-4-18,-1 0-25,-1-1-33,3 2-118,1-2-310,0-2 138</inkml:trace>
  <inkml:trace contextRef="#ctx0" brushRef="#br0" timeOffset="112326.0801">11156 6537 115,'0'0'208,"0"0"-23,4-11-12,0 2-7,6 0-14,0-5-3,3-3-8,4-6-10,-2 1-7,2-4-3,-2-1-10,2 2-7,2-3-6,-4-3-12,2 4-6,-2-3-11,0-1-4,1-1-6,-2 2-6,-3-2-6,2 1-3,-3 4-8,-2 3-6,-2 7-1,-1 0-1,3 1-1,-5 6 2,-1 0 2,-2 4 1,3 0-5,-2 3-3,0-1-4,-1 4-2,2-3-2,-2 3-2,0 0 1,2 19 0,-4-11 7,2 9-1,-2 2 4,5 4-1,-3 5-3,1-10 2,2 7-5,2 4-2,-1-2 2,1-1-2,-2 1 0,0 2-1,0-2 1,-1-3-2,1-5-3,-1 1 0,2-3-3,-4-5 0,0 0 2,0-5-3,0 0-1,0 0 3,0 1 1,0-5-3,0 1 1,0-4 0,0 4-2,0-4 1,0 0 0,0 0-5,0 0-13,-10-13-8,6 5 0,-1 1-8,-3-3-2,-1 1-5,-2 0-3,-4-2-1,-3 4-6,-1 0 4,-2 2-1,-1 0 7,-2 3-6,-3 1 5,-2 1 1,8 1 7,1 2-1,1-2 3,1 4 1,5-2 1,3 0 5,-4 1 6,6-1-7,0-1 2,3 3 3,0-2 3,4-1 0,0 2-1,1-4 4,0 0 1,7 3 0,1-3 4,1-3-2,5-1 2,5-1 0,7-4 5,3-2-2,1-1 0,4-2 1,-2-1 2,4-1-5,-3-2 2,1-1-7,9-8 3,-13 6-4,1 2-9,-4 1-10,-4 1 2,-4-3 5,1 1-1,-5 4 2,-1 1-4,-3 0 5,2 0 6,-7 0-2,1 3-9,-2 0 17,0 0 1,-1 2-4,-1-1 3,-1 0 0,-1 3-2,-1-5-1,3 7 4,-3-3 0,-3 2-5,3 1 0,0-1-6,-3 2-3,1 0 4,1 0 0,1 4 1,-8-4 0,7 0 3,1 4 0,-5-5 3,1 2 0,1 1-1,3 2 2,-6 0 5,6 0-1,0 0-3,-4-4 9,4 4-5,0 0 1,-5-3 5,5 3-3,0 0 1,0 0 2,0 0-3,0 0 1,0 0 12,0 0 3,-5 12 6,4-5 7,-1-1 4,2 2 1,-1 2 2,1 7 2,0-2-3,-1 2 3,-1-1-2,2 4 5,0 5 5,2-4-1,-1 5 1,-1 1 0,0-3-3,0 5-3,3-2-2,-1-1-4,-2 1-6,4 0 2,-4-1-5,1-2-1,-1-4-2,2-2 0,1 0-4,0-1 0,-1-5-2,-1-2-1,-1 1-2,3-5 2,-2 0-3,-1 0 0,2-3 0,-1-1 5,2 1 7,-3-3-4,0 0 4,10-4-2,0-1-3,0-4 0,-1 2 0,5-8-4,-3 1-3,5-8 2,-2 0-9,3 0 2,-2-2 0,-3-2-2,0 3 3,1-3-3,1 0-3,-1-1-1,-2 4 0,-1-4-4,1 4 5,0-1-1,-3-1-2,-1 7-5,-4-2-3,6 4-6,-5-3-3,-1-1-4,-1 3-6,0 2-7,0-3 1,-1 5-3,-2 1 3,1-1-7,0 2-1,-2 2 0,0-1 3,2 3-1,-4-3 2,3 6-2,-2-2 0,2 1-4,-5 2 6,3 0-3,0 2-1,-1-2 6,4 3 6,-11-1 3,11 1 0,-7 1 5,0 2 0,5-1 4,-4 1 3,4 3-5,0 2 7,0 1 1,-2 3 14,4 3 7,-1 2 4,1 7 12,0 1 7,-1 3 8,0-5-2,2 6 2,0 2 0,-1 2 7,-2 3-1,3-1-1,-2 1-4,1-1-1,-5 13-3,2 0 1,3-2 0,-2-10-4,-1 15 1,2-5-2,-3 0-3,2-12-3,-1 1-3,-4-2-2,5-2-1,-2-2-2,1-2-3,0-11 0,3 4-2,1-5 1,-2-4-3,-1 1-5,2-4 2,-1 0 1,1-4 0,0 1 9,0-5 6,1 7 1,-1-7-2,0 0-5,0 0-3,0 0 1,5-20 0,-2 9-3,1-2-9,-1-2 2,1-2 3,0-1-4,-1-1-2,-2-1-1,4-4 8,-2 4-3,1 1-4,3-10-3,-2 3 1,0 1-1,2-1 14,-2 1-16,8 1 0,-7 5-1,3-5 4,1 4-4,1-4 2,-2 9 1,7-9 9,-7 10-2,4 0-5,-7 4-1,3 2 0,-1-1-3,-4 4 3,2 2 0,-1-1 0,0 1-4,0 1-4,-5 2 2,8 0 0,-8 0 2,8 9-2,-5-6-1,0 2 2,0 3 5,-2 1-4,-1 1 1,-3 1-3,1 2 6,-3-1 5,2 0-5,-6 2-16,4-2-7,-1-1-13,-3 2-3,0-3-14,1 0-1,3 0-5,-3-3-12,-2 2 0,5-2-7,-3-2-2,4-1 1,-1 0 3,4-2-3,-6 0 6,5 1 7,2-3 3,-5 5 14,5-5-3,0 0 7,0 0 5,0 0 0,0 0 5,0 0 7,0 0 11,0 0 5,15-12 6,-7 7 2,0-2 4,1-3 6,0 3 4,5-7 10,1-1-2,2-4 1,3-1 9,-2-2 3,1 0 0,2-2 1,-3-2 6,-1 1-1,1-4-6,-5-1 2,1 1-5,2 1-8,-2-3 1,-3-1-8,-1 3-4,-3 3-6,0-3-11,-3 0-4,0 6-3,-3 4-3,-1-2-8,0 6 0,-2-2 3,0 5 3,1 1-4,-1 1 5,0 0-3,-1 0 0,1 3 5,0 0 0,0 2-1,1 2 4,1 0-2,0 3-1,-4-5 0,4 5 4,0 0 1,0 0 1,-9 14 3,7-3 9,-1 4 9,2 2 5,-3 2 0,3 1 5,-4 8 11,5 2 0,-3 1 5,3 0 1,-1 1-1,-2-1 1,3 1-3,-3 2-2,1 0 2,1-3-1,-2-2 3,-1-1-10,4-2-4,-1-5 1,1-2-3,-1-2 5,2-1-9,-1-3-2,-1-1-2,1-3 1,1 0-4,-1 0 1,0-2-1,0-4 10,0 2-13,0-1 5,0-4-5,0 0-3,0 0 9,9-14-14,-4 4 0,2-5-6,3-1-4,-1-8-4,0-1 2,1 8-5,-2 2 3,4-10-1,1 0 3,-3 8-2,3-5 2,-3 5 4,1 3-2,0-2-1,3 4 4,-7 2-1,-1 2 0,-1 3-1,1 1 1,1 1-2,-2 3 5,-5 0 1,10 3-4,-2 1 6,-2 5-1,1 0-1,-3 0-1,6 6 4,-8-1-1,2-2 2,0 5 2,1-4-4,-2 0 3,-1-3-2,1 0-2,1 0 4,-1-3-1,-2 2 0,2-4 1,0-2 1,-2 4 0,1-4 9,0-1 4,-2-2-1,6 0 0,-6 0 1,0 0-2,13-8 1,-7-1-2,0 0-5,0 0 2,2-5-1,-1-3-4,-2 1 4,4 2-3,-1-2-1,0 4-1,-3 2-6,1-4 4,-2 5-1,2-1 3,2 4-3,-3 0 0,-4 0-3,3 1 0,0-1 1,-3 3-3,-1 3 4,0 0-4,8 0 4,-8 0-3,0 0 1,10 10 0,-5-6-2,-2 0 4,-2-2 0,3 7 0,0-6-3,0 1 3,-3 0 0,4 0 6,-2-1-8,-3-3 2,1 5-3,-1-5 3,1 5 2,-1-5 0,0 0-1,0 0 0,0 0-2,0 0-5,0 0-4,0 0-2,0 0-7,0 0 1,0-21-4,-1 17-1,1 4 2,-1-10 1,-2 6-2,3 4-2,-6-4 4,6 4 0,-12-2 4,12 2 3,-14 3-3,5 2 2,0 2 0,1-2 5,-2 5 0,0 2-1,1 3 0,-2-1 4,3 3 2,0-1-2,2 1 2,-2 1-3,3 1 5,1-2 2,-2 4-4,6-4 5,-1-2 4,-1-1 4,2-2 3,0 0 0,3 0 6,-3-3 1,4 2 1,-2-4 0,1 0 6,1-2 0,1 0 7,4-2-4,-4 2-3,3-3-4,-3-1 3,6-4-6,-1-2-1,2 2-2,-2-5-2,4-3-14,-5 1-8,1 3-12,2-8 0,1 1-11,-3-3 2,-1-2-5,0 2-1,-3 0 4,-3 5 1,3-3 1,-2 6 6,0-3 1,-2 8 0,1-5 6,-3 4 1,0 1-4,2 0 3,-2 0-2,0 4 2,0 0 6,0 0 1,0 0 0,0 12-3,0-3 2,-2 0 7,4 3-3,-2-2 3,-2 6-2,2-2 2,0-2 6,2 1-1,0-1 1,0-2 3,-2-1 4,3 2 5,-1-2 2,1-2 7,1-2 3,0 2 1,2-6 3,-1 3 3,0-3-3,3-1 0,0-1-5,2-3 0,1-3-5,-2-2-3,6-3 0,-2-2-1,8-6 0,-6-2-7,4-6 4,2 0-7,-3-2 8,5-12-5,-6 12-6,4-12 1,-6 12-2,-2-1-3,1 5 2,-5-3-4,3 2-1,-1 1 4,-3 8-11,-3-3-3,-1 2-4,-2 2-6,1 0-5,-3 5 2,0 2-2,0-2-3,-4 4-2,4-1-6,-1 4 3,-2-1 1,-2 0-2,4 3 2,-3 3 2,4 0 3,-13 0 8,8 5-2,0 3 4,-3 2 2,3 4 0,-4 2 10,2 4 3,0 3 3,1 5 6,0 1 10,0 0 3,2 2 5,-1 1-3,5-3 7,-4 2 2,3-1 4,-3-1-7,2 2 6,0-2 3,0-3 2,-2 3-13,4-6-3,-1-2-1,1-2 4,-1 1-5,1-4-2,-3-3-2,3-1 0,0-3-3,1-1 2,-2-2-1,2 0-1,-1-3 1,0-3 1,0 0-4,0 0 0,0 0-5,9-14 0,-5 3-6,1 1-1,0-2 4,0-2-2,3-1 0,0 1 3,-2 1-5,-2 2 0,4 1 3,0 0 2,0-1 0,1 2-3,0-2 6,0 4-3,0-1-2,1 1 3,3 4-3,-3-1 2,4 4-1,-2 0 2,-1 4-2,2 1-1,1 3 0,-1 2 1,-3 4 0,1 0-2,-1 0 2,-2 1 1,0 2-2,-4 0-5,-4-1 8,0 0 2,0 0-6,-2-3 2,0 2 1,-4-1-1,3-1 2,-4-2-2,0-2-1,0 0 4,-1-1-3,0 0 3,-2-4-11,0 0-16,0-2-19,-1-4-11,0 1-29,-1-2-27,0-1-26,1-1-35,2-2-24,2-3-38,-1 3-143,-1-3-404,5-1 179</inkml:trace>
  <inkml:trace contextRef="#ctx0" brushRef="#br0" timeOffset="113063.693">13304 6338 236,'0'0'230,"5"0"-17,-5 0-19,12 0-20,-12 0-16,14-4-15,-8 2-18,3-3-10,3-1-14,-3 0-11,0 0-14,1-1-15,-1-2-12,-2-1-10,-1 2-2,2-3-10,-3 0-9,2-4-4,-3 4-3,-2 1-5,4-2 0,0 2-6,-4 1 2,-2 0 4,0 3-5,0 1 5,0-1-5,0 6-3,-5-8-3,3 5 4,2 3-1,0 0 2,0 0-2,-18 4-2,13 0 2,-5 4 7,4 1 4,-3 5 1,2-3 8,-1 6 3,-1-1 1,3 1 4,2 2-3,0 0 2,-1-2 4,3 0-1,2 3 4,2-4 1,-2-3-3,3-1 7,0-2 5,0-1 9,2 1-6,-1-5 3,1 4 2,3-6-4,0 0 1,2-2-4,4-1-2,0-2-5,5-3-1,0-4-5,9-2-1,-4-3 0,2-5-5,-2 1 1,-2-3-1,2-3-1,-1-3-5,1-2-3,6-7 2,-6-4-2,-5 8 2,4-10-4,-6 11-3,0 0 5,-5 1-10,0 2-5,-2 3 1,-5-2-1,-1 8-1,0-1-1,-4 2-2,0 1-6,-1-2-4,-1 2-4,-2 0-3,2 6-9,-1-3-1,2 5 0,-1-3 1,-4 4 2,4 0 1,-1 4 1,0 0 1,0 0 5,0 2-3,3 2 2,0 0 6,0 0 1,-10 6 0,8 1 3,-1-1 7,-1 5 11,-1 3 6,4 3 10,0 3 7,-2-1 4,3 6 3,-1 0 3,-2 1 16,3 2-6,0 1 2,-5 0 0,4 0-5,-2 0 2,-1 2-7,3-1-3,1-1-2,-4 0-6,-1-1 1,1-1-4,2-5 1,-1-5-4,2 0-1,1-5-7,-3 0 0,2 0-11,2-6-8,2 3-7,-2-2-8,2-2-12,-1-1-13,6 1-17,-3-2-20,0-3-16,2 1-22,-7-1-27,11-4-12,-2 2-19,0-4-22,-1 0-31,-1-2-158,1 0-417,-3-3 185</inkml:trace>
  <inkml:trace contextRef="#ctx0" brushRef="#br0" timeOffset="113248.0747">13781 6025 52,'0'0'280,"0"0"-24,11-11-26,-2 6-18,2-1-18,5-2-17,1 0-25,2-1-30,1-3-33,-2 5-38,9-5-63,-4 1-59,-4 2-70,-2 2-125,-2-3-287,1 3 128</inkml:trace>
  <inkml:trace contextRef="#ctx0" brushRef="#br0" timeOffset="114308.1378">8217 7232 81,'1'-4'220,"-1"4"-21,0 0-16,3-4-11,-3 4-1,0 0 0,0 0 3,15 5-11,-10-3 3,3 3-9,2 0 0,-1 4-11,0-1 0,3 4 3,2 1-9,2 3-5,1 1-8,2 3-12,-1 1-6,1 0-9,2 4 3,-3 0-9,1 2-10,-3 2-10,3 2 0,-2-3-8,-2 2-6,-3-4-4,2 3-13,-5-5 1,-1-5-1,-1-1-8,0-1-5,-1-1-4,-2-5 5,0 0-10,-3-2 7,3-4-8,-3 2 3,-1-3-6,4 1-1,-3-1-1,-1-1 3,3-1-5,-3-2 4,0 0-22,0 0-15,0 0-11,-3-15-9,2 8-11,-3-5-8,3 3 12,-3-3-11,0 2-3,2-2 0,-2-3 2,-1 1 0,-2 0 9,2 3-2,-1 2 6,1-2 1,-2 2 4,2 1 5,0-1 1,-3 2 2,2 2 3,2 0 4,-4-1 1,2 2 1,-7 3 1,8 0 5,-5-1 1,-1 4 1,-1-1 5,2 3 1,-8 1 3,1 4 5,1 1 2,-1-1 2,3 1-1,0 1 5,0 2 1,-3-1 5,6-1-4,-1 3-1,2-6 0,1 1-1,0-1 1,2 1-2,1-1 0,0 0 1,0 0-2,4-3-9,-3-1-10,4 1-20,-4 0-18,2 0-17,1 0-22,2-5-20,-3 2-12,3-2-20,0 0-13,0 0-29,0 0-185,13 0-402,-13 0 179</inkml:trace>
  <inkml:trace contextRef="#ctx0" brushRef="#br0" timeOffset="115037.4027">8741 7495 298,'0'0'324,"9"-3"-28,-9 3-25,0 0-26,10-2-23,-2 2-17,-3 0-25,9-4-14,4 4-14,2-1-3,9 0-28,0 2-7,-1-4-9,1 2-13,2-1-13,-3 1-4,-1 1-12,-5-3-4,-4 3-18,2-3-13,-2 2-15,-3 0-13,-6 1-10,3-2-22,-6 2-9,0 0-8,-6 0-9,12 0 3,-12 0-6,5 0-12,-5 0-9,4-3-18,-4 3 1,0 0 0,0 0 7,-13-9 5,9 6 6,0-1 12,1 1-5,-3-2 13,3 1 10,-4-1-2,2 1 14,0 0-1,1 0 6,-2-1 24,0 1 11,2 0 17,-1 0 7,1 1 10,1-1 11,-2 1 5,2 0 2,3 3 0,-2-1-4,2 1-5,0 0-6,-3-4-5,3 4 1,0 0 5,0 0-2,-3 8 5,3-1 13,3-1-1,-1 3 2,0 1 8,1 2-5,-2 0-10,2-3 9,-2 3-13,0 3-6,0-3-5,1 1 0,-2-3-3,1-3-3,0 5-6,-1-7 5,3 4-3,-3-2-2,1 0-3,-1-1-2,0-1-2,1-1-2,1-3 0,-2-1 1,1 4-3,-1-4 0,0 0 1,0 0-1,0 0 3,0 0-3,0 0-4,0-17-3,0 8-4,0 1-11,-1-5-2,1 1 1,-2-1 1,2 0-3,0 1 2,-1 0 1,0-1 0,1 2 1,-3 2 0,2 1 1,1 4 2,0-1 0,0 0 3,-3-1-3,3 6-4,2-4 0,-2 4 2,0-5-2,0 5 5,0 0-2,0 0 2,6 12 1,-2-5 0,2-2 2,-2 2 0,3 3-1,-2-1 4,1 1 0,8 1 6,-5 0 2,0 1-1,1-4 6,-1 1 1,0-1 3,5 4-3,-5-7 6,0 3 5,0-2-1,-5-3-3,5 1-4,-5 1 0,0-2-1,-2-1-1,2 2-1,-4-4 0,-4 7 3,3 1-5,-6-2 1,0 2-2,-8 2-7,3 0-26,-6-3-25,5 3-31,-1-1-41,0 1-45,1-3-37,-3 0-67,6 1-150,-3-4-454,2 1 201</inkml:trace>
  <inkml:trace contextRef="#ctx0" brushRef="#br0" timeOffset="116150.1233">10009 7556 12,'6'-11'232,"-1"2"-26,-5-3-20,3 2-21,-1-1-11,-2 3-9,0-4-7,0 1-14,-5 0-9,5 2-18,-5-1-2,-1 0-3,3 3-9,-5-1-4,3 3-12,-2 1-12,2 3-3,-3 1-7,-5 1-3,2 6-8,-2 3 4,-2 0-10,0 1 2,-2 9-2,5-3-1,-3 4-5,2 2 3,5 3 0,2-9-1,3 4-3,3-4-1,0 3 0,3-3 1,3-1-2,-1 0 4,2-4 6,-1-7 5,7 8 1,-3-8 6,0 1-1,7-4 12,3-2-9,-3-2-3,2-1-1,-1-4-5,1 1 3,-1-6-7,5-4 1,-6 3-7,1-8 2,-2 2-8,-2-3-4,-2-2-6,-2 2-5,-2-4-10,-7-4-6,3 1-4,-8 1 3,3 3-2,-4 0 7,2 5-4,-3 2 1,-2 1-4,-2 4 9,1-2-4,1 8 2,-1 2-3,4 1 4,-4 3-1,0 2 0,-2 3 0,-1 1 2,3 2 2,0 3-2,0 4 0,2-2 2,2 5 0,-1-3 0,4 1 1,2-1-1,2 3-1,2-2 5,0-5-2,1 1 0,4 1-2,5-1 2,-3-2-1,5-1 1,1-2-12,3-4-12,-1 1-15,2-3-17,-1-1-10,2-2-15,-3 0-20,3-1-9,-1-4-9,4-2-12,-6-2 2,3-4 1,-7 3 3,4-7 9,-2 1 10,-3-5 4,-3 2 10,-1-2 9,0-5 5,-1 3 26,-2 1 14,1-2 16,-4 8 19,-1 1 4,0 0 38,-2 2 17,0 4 20,-1 3 18,3 0 10,-3 2 0,2 0-1,-4 1-13,2 4-6,0 2-3,0 0 8,0 0 17,0 0 11,0 22 0,-3-8 0,3 5 11,-1 7-3,1 1 11,-1 3-10,1-1-4,1 2 2,-1 1-7,0 0-12,0 1-7,1 2-2,-1 0-4,3 9-11,-1 5-7,-2-14-7,2 10-9,-1-10-3,1 1 0,3 10-11,-3-13 5,-1 0-15,1-3-21,0-2-12,0-10-13,-2-2-15,0-4-21,2-3-16,-2-1-14,0-3-10,0-3-29,0-2-55,0 0-34,0 0-34,4-19-257,-4 2-542,4 0 241</inkml:trace>
  <inkml:trace contextRef="#ctx0" brushRef="#br0" timeOffset="116621.6863">10791 7339 75,'5'7'301,"-3"0"-7,0 8-23,-2 2-19,1 1-15,-2 8-17,1 3-20,-3-2-13,-2 3-13,4-1-15,-3 2-19,0-2-12,4 1-16,0-3-6,-1 1-12,1-2-8,1-9-13,-1 0-10,0-5-8,4-2-12,-3 1-13,-1-3-5,1-2-11,1 0 9,-2-2-12,0 0 0,0-4-3,0 0-16,0 0 0,0 0-9,-2-14-9,1 3-5,2-5-2,-2-1-2,-1-11-1,-1 4 4,3-5 4,0 1 5,-3 1-3,3 0 3,0-1 2,-2 3 2,2-1 2,0 0 1,1 3 1,0 3 7,2 1 0,0 0 2,0 1 10,0 1 3,3 0 3,1 0 3,0 6 6,2-1 4,-2 0 3,2 1 2,3 1-4,0 2 2,-1 1-2,0 1 0,2 2-1,-1 4-6,1-3-2,-1 6 2,-2 0-5,4 1 3,-4 1-1,-1 0-3,-3 3-1,1 1-3,-2 0 1,-3 2 1,-4 0 1,2 2-1,-9 2-1,3-1-4,-1 3 3,-3-4-2,1-1-2,-1 1-10,-2 1-13,1-2-21,-1 0-14,-2 0-19,3 1-28,-1-7-23,1 2-19,0 0-38,1-2-38,-1-1-183,0 2-438,5-5 194</inkml:trace>
  <inkml:trace contextRef="#ctx0" brushRef="#br0" timeOffset="117062.169">11646 7357 225,'5'-15'247,"-3"-2"-24,0 3-28,2-3-16,-2 5-16,-2 0-19,-2-5-12,-2 4-14,1-3-13,-1 10-9,-1-5-14,1 4-6,0-1-6,-1 3-10,-1 0-7,-1 2-6,1-2-5,0 5-3,-1 0-5,7 0-5,-14 4-4,5 0 0,-1 3 1,0 3 3,2-2 4,-1 9 4,-1 0 5,2 3 0,3-2 6,-5 7 11,6-1 1,-2 1 5,3 0-1,3 4 9,2-1-3,-4-2 1,4 2-10,-1 4-1,-1-1 8,2 2-21,2-1 1,-4-2-9,0 3-4,0-2-1,0 0 0,0-4 2,0-1-11,0-7-3,0-2 1,2-1-6,-2-5-6,0 1-13,0-4-12,1 0-7,-1-3-17,0 0-11,0-1-22,0-4-21,0 4-26,0-4-32,0 0-35,0 0-22,0 0-24,-3-13-188,1 7-453,-2-1 200</inkml:trace>
  <inkml:trace contextRef="#ctx0" brushRef="#br0" timeOffset="117594.986">11375 7661 172,'1'-5'172,"-1"0"-1,5-1-11,4-3-22,-1 2-6,3 0-15,5 0-14,1-2-4,4-1-12,-1 3-9,7-3-16,-2 1-13,4 0-23,-5 0-7,-1 1-15,-4 3-8,0-5-7,2 5-6,-4-1 4,-4-1 3,-3 3-1,1 1 10,-6 1 12,3 0 10,-2-2 13,-5 3 11,-1 1 1,9-5-5,-9 5-1,0 0 3,0 0 3,0 0 9,0 12 7,0-1 3,-4 0 7,3 1 10,0 2-4,1 3-4,0 1-6,0 0 1,-3 2-10,6-3 0,-3 0-1,1 0 2,-1-2-5,5-1-5,-4-2 2,2 0-2,0-2-6,1-1-3,-1-1-4,1-1-5,0-2 1,0 0-6,2-2 1,2-2-2,-2-1-2,2 3-5,5-6-1,-4 1-4,0-5-1,2-1 0,1-4-2,-1-2-13,-1-3-5,-2 0-6,4-1 1,-1-8-3,-5 8 2,0 0 2,-1-1-1,2 2-2,-4 3 1,3 2 7,-2 0 0,-1 3-2,-3-2 7,1 7 7,-1-2-5,1 2-2,1 0 1,-2 4-1,0 0 0,0 0 0,0 0 6,0 0-1,-3 16 13,-1-5 2,4 0-4,0 2 5,0 0-2,-2-1 3,4 2-2,-2 5 3,0-6-2,0-1-2,4 0 1,-3 0-8,3 1 3,-1-1 0,0 1-4,1-5 0,-3 2-9,2-2-11,2 1-17,-3-1-24,0-4-26,2 0-25,-3 0-25,2-3-37,7-1-46,-10 0-42,10-4-152,-6-1-438,5-2 193</inkml:trace>
  <inkml:trace contextRef="#ctx0" brushRef="#br0" timeOffset="118010.1369">12088 7227 167,'0'0'179,"0"0"-20,0 0-14,0 0-13,0 0-17,2 14-5,-1-6-12,1-1-12,2-1-8,-3 4-5,3 0-10,-3-1 1,0 0-1,1 2-11,-1-1-4,-1 0 1,0-2 0,-1-1 2,1-1 2,-2 2 3,1-2-4,1-2 2,-1 0-3,1-1 2,-2 2 6,2-5 3,2 4 3,-2-4-1,0 0-8,0 0-2,0 0-5,0 0-5,8-12-4,-4 5-4,2-4-4,0 0-6,3-2 2,0-2-12,0 0-4,-1 5 0,3-3-2,-3 4-2,-1 1 0,1-1-3,-3 5 0,1-1 2,1 0-3,-5 2-4,5 3 2,-7 0 4,9 4 3,-3 4-2,-1 0 4,-1 3-3,1 1 4,-2 1-5,1 3 1,-4 4-2,4-5-14,-4 2-30,0 0-37,-4 2-44,4-7-65,-3 8-225,3-3-444,-1-4 197</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3T07:56:57.860"/>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FF0000"/>
    </inkml:brush>
  </inkml:definitions>
  <inkml:trace contextRef="#ctx0" brushRef="#br0">1655 8263 94,'0'0'153,"0"0"-5,0 0-6,-1-5-6,1 5-6,0 0-10,0 0-11,0 0-15,0 0-7,0 0-10,0 0-7,0 0-7,0 0 2,0 0-8,0 0-2,0 12 2,-1-5 0,0 1 0,-2 1 5,0 3-5,1 4-2,-4-1-1,2 5-1,-1-3-1,-3 7 3,0 2-4,-6-4-6,4 2-1,1 0 2,-1-7-6,2 1-4,0-1-2,0 0 0,1 0-3,2-1 2,-4-1-4,2-2-4,1-2-1,3 1-2,-3-5-3,1 3-1,3-5-3,-1 4 0,2-5-4,-2 1 2,0-2-2,3 2-3,-2-3 1,0 1 0,2-3 2,-3 4 1,3-4 6,0 3 5,0-3 3,0 0 1,-1 3 1,1-3 0,0 0 2,0 0-4,0 0-3,0 0 1,1-13-5,0 9-1,1-1-6,-1-2 2,2-3-6,3 3 0,-4-5 1,4 4-4,-3-4 2,0 2-2,5-4 2,-4 3-3,3-4-2,0 0-1,0 1 4,0 3-2,0-5-3,-3 5-1,2-5 4,1 2-3,-2-1-1,1 4 6,-2-1-6,1 0 3,3-3-3,-3 5 7,-2 0-5,4 0-2,0 1 2,-2-1-3,0 0 2,0 2 0,-1 0 1,3 0 1,-4 0 3,2 2-7,-2-2 0,1 3 1,-3 1-2,3-1 1,-4 3 5,2-1-3,-2 3-3,5-6 2,-5 6 2,3-1-5,-3 1-1,1-4 1,-1 4-1,0 0 1,0 0 1,0 0 1,0 0-3,0 0-1,0 0 4,0 0-1,10 4 1,-8 1-1,0 0 8,1 2 10,2-2 0,0 6 3,0-2 0,-1 2 4,2 5-2,1-1 4,2 0 0,-3 4 3,0-1 3,2 0-2,1 4 1,0 4-6,-5-9-1,2 3-4,-2-3-3,0 0 15,2-2-15,-2 1-2,0-3 2,1-4-2,-1 4-2,-3-5 3,3 3-5,0-4-1,-3 3 3,3-1-5,-4-4 5,0 2-5,4-2 3,-3 0 0,-1-3 1,3 1 1,-3 1-5,1-1-3,-1 0-2,0-3-5,1 4-7,-1-4-6,0 6-7,0-6-6,0 0-6,0 0-10,3 2-5,-3-2-13,0 0-20,0 0-22,0 0-19,0 0-19,0 0-18,0 0-16,-22-5-14,17 2-24,0-1-155,-3 4-399,-6-5 176</inkml:trace>
  <inkml:trace contextRef="#ctx0" brushRef="#br0" timeOffset="284.8361">1486 8545 57,'0'0'203,"0"0"-20,-3-5-13,3 5-14,0 0-17,0 0-8,0 0-14,6-5-9,-2 1-1,1 2-9,3 1-5,-3-1-8,6 1-4,-3 0-9,-2 0-11,4-1-4,5-1-1,-6 1-4,6 1-12,-2 0-6,0-2 3,2 3-6,3-3 0,-5 2-6,0 0-13,-1-1-19,0 2-9,-1 2-16,1-4-9,-2 2-19,0 2-21,3 0-8,-4-2-8,2 3-17,-2-1-14,3-1-24,-6 1-85,2 2-256,-3 0 113</inkml:trace>
  <inkml:trace contextRef="#ctx0" brushRef="#br0" timeOffset="686.6028">2039 8725 155,'-3'6'163,"3"-6"-14,-2 4 1,2-4-16,0 0-4,-8 4 1,8-4-11,-4 1-8,4-1-1,0 0-14,0 0-9,-10-2-9,10 2-4,-9-4-7,9 4-1,0 0 0,-5-4-7,5 4-4,0 0-1,-3-3-4,3 3-1,0 0-6,-1-3-6,1 3 2,0 0-8,0 0-1,0 0-6,0 0-2,0 0-3,0 0-4,0 0-3,0 0 6,0 0-8,0 0-3,0 0 0,0 0 5,0 0-2,9 10-1,-7-6 3,-2 0-3,3 1 2,-3 1 2,-3 4-1,1-1-1,1 1-1,-6 2 0,2-3 1,1 3-3,-4 1-2,-2-5-9,4 4-18,-3-3-14,-1 1-18,2-1-17,1 1-25,-1-3-25,-1-1-26,3-2-25,1 1-156,-2-3-351,2-1 156</inkml:trace>
  <inkml:trace contextRef="#ctx0" brushRef="#br0" timeOffset="1787.6625">2306 8418 78,'0'0'156,"0"-4"-6,0 4-4,0 0-4,0 0-8,0 0-6,0 0-11,0 0-1,0 0-3,-7-3-6,7 3-8,0 0-7,-3-3-6,3 3-13,-5-1-6,5 1-3,0 0-5,0 0-4,0 0-8,-14 3-1,11-1-7,-2-1 1,5-1-4,-8 2-5,4 2-4,-1 1-3,1-4-4,-1 0 1,4 4-5,-4-3-1,1 4-2,0 1 4,0-2-1,-2 3-4,1 1 3,0-2 1,4 0-2,-5 5-4,5-7-2,-3 4 1,2 3-1,-1-1 5,3-2-2,-3 3 2,2-2-3,1 3 0,0-2 0,1 1-5,2-1 3,-3 0-8,3 0 9,-1 2 0,3-5-3,1 4-2,0-2-1,-1-2 0,5 0 4,-2-2-5,-3 1 3,4-3-1,-3 2-2,2-2 4,1 0-2,0-1 4,-1-2-4,2 0 0,-1-2-1,1 1 5,-1-1-3,2-1 4,-2-1-3,0-3-5,3 1 5,-2 1-1,-1-3 0,0 0 1,1 0 2,-1 0-1,-5-3 4,2 2 2,2-1 4,-3 1 2,0-2 0,-1-1 1,0-1 5,-3 0 3,3 1-1,-4 0 8,1-6 8,3 5-13,-8-2-2,3-1 1,-3 6 4,3-1-3,-3-2 2,0 2 6,-1-2 3,1 0-6,-2 4-8,2-2-4,-4 3-5,2-2-13,-1 3-5,-1-1-9,0-1-23,-1 4-18,3 2-15,-5-5-28,2 3-27,3 3-19,-3-3-30,-1 0-16,5-1-29,-6 5-164,0 0-408,5-2 182</inkml:trace>
  <inkml:trace contextRef="#ctx0" brushRef="#br0" timeOffset="4519.6357">2563 8195 91,'0'0'168,"-3"-4"-9,3 4-12,-4-5-10,2 1-12,-2 1-3,4 3-1,-2-4-4,2 4-8,-4-5-4,0 0-5,2 3-1,0-3 0,1 3-4,-1-3 4,-2 1-5,3-2-6,-1 1 2,-1 2-8,-2-1 2,0 0 0,4-1-1,-3 0-10,0 1-8,-1 0-9,0-1 1,0 0 1,0 1-11,-2-1-4,0-1 0,0 3 0,1-1-1,-2 0-1,-1-2-5,5 2-2,-6-1-5,1-2-2,1 2 0,1 0 9,-3 1-1,2-3 0,0 2-7,2 2-3,-2-2-3,-1 0-1,4 2 1,-4-2-2,2 1-3,0 0-2,-1 0 1,1 3-1,-2-6-4,1 5-1,-1 0 1,4-2-7,-5 2 4,0-1 0,3 1 1,-2-1-1,3 1-9,-2 0 6,-2 0 1,0 0-2,3 0-1,0 0-3,-5 1 3,5-1-1,-4 0-3,0 0 5,4 0-5,1-1 6,-4 3-5,0-4 2,1 3-1,1 0-1,1 0 2,-2 1-2,2-1-3,3 0 14,-2-1-11,-4 1-2,3 1 3,-2-3-1,3 3 2,-2 0-2,2-2 0,-6 0-1,7 0 2,-5 2-3,10 0 1,-13 2-2,6-2-2,0 0 5,-1 0 0,8 0 2,-15 0-3,8 2 2,-1 0-2,0-2-4,0 0 12,1 0-9,-1 0-1,8 0 1,-14 3 2,8-3-2,-1 1 2,1 1-1,-1-1-3,-4 0 3,2 0-2,4 0 5,-4 0-4,0-1-1,3 4 3,-2-2 2,0-2-4,2 3 0,-2-3 1,2 1 2,-1 2 1,1-2 0,-1 0-4,1 0-2,-1 0 3,7-1 5,-9 1 3,1 1-6,4 0-5,-2 0 4,1-2 2,5 0-3,-9 2 2,2-2-3,7 0-1,-10 0 5,6 1-2,4-1-2,-9 1 5,9-1-4,-11 0 0,8 3 9,-3-2-11,-1-1 2,0 1 1,7-1-2,-9 3 2,8-3 0,-7 0-3,3 2 2,-5 1 1,7-2-3,-4 0 11,7-1-12,-10 3 1,8-2 1,-2 1 3,-4-1-2,6 2 2,-2-2-3,4-1 1,-9 4-2,0-2 12,4 0-13,1 0 1,0 1-1,-1 0 1,1-2 0,-1 0-1,0 2 0,3 1 4,-1 1-3,-2-2-3,4 1 3,-3-2 3,-1 4 7,1-2-9,1 1 1,-2 0-1,1-1-2,0 1 4,1 0 0,-1 2-5,0-2 6,-1 2-2,1-1 1,0 1-3,1 0 9,-1-1-8,0 0 4,-1 0-3,2 0 2,-1 1-1,0 3 2,1-2-4,-1-1 1,0 0 1,0 2 2,2-2-3,-2 1-1,0-1 3,-1 0-5,1 1 4,0 0-3,-1 1 5,4-3-4,-4 2 3,2 0-2,-1-1 1,-1 0-3,4-1 3,-3 0 0,3 1 0,-3 2 4,1-3 4,2 3-10,-3-1-2,0 1 1,3-1 4,-5 1-2,5-1 1,-2 1 2,3-2-7,-4 1 5,2 1-2,-1-1 7,2-1-5,-1 4 0,1-1 1,-3-2-5,4 2 1,-1 0 9,0 0-6,1-1-1,1 3 3,-1-3-5,1 4 2,1-1 0,0-2 13,-4 0-13,4 2-2,-2-1 19,0 0-20,0 1 2,1 1 1,-1-2 2,2 1-1,-2-2-2,1 2-1,-1 2 1,0-2 2,3 0 2,-3-2-5,2 0-1,-1 1 1,2-2 8,-2 2-7,2-1 5,0 0-5,0-1 4,-3 3-3,5-1 2,-5-2-2,4 3 1,0-1 2,1-1-2,-1 0-1,-3 2 3,4-2 0,-1 0-1,-1 2 0,-1-3 4,2 1-1,1-2 1,-5 2-4,4-1 1,0-1 1,1 1 3,-1 3-1,0-5-3,-2 3-4,2-3 7,1 4-3,-2-6 1,2 5-2,0-4 6,-4-1-7,2 3 2,3-3-2,-2 3 2,0-3-2,0 0 3,1 2-3,0-2 0,-3 2 0,2-2-5,2-3 12,-2 4-6,2 0-3,-1-1 1,0-2 1,1 2-1,-2-1-1,4 1 3,-1 2 10,-2-2-11,3-1 1,-1 4 0,0-3 4,2 2-4,0-4 0,0 4 1,1 1 3,-2-3-3,-3 2-1,3-1 4,2 0-2,-2 0 2,1 0-2,1 1-2,-6-2 2,6 0-1,-1 2-1,1-5-1,-1 5 0,0-2 0,0 0 5,1-1-6,-1 3-2,-4-3 6,5 1 0,-2-1-1,1 1-1,1-1-1,-1-1 4,-5 0-1,5 2-3,-4-3 0,1 1 5,-1-1-3,2 0 2,-2 1-4,4-1 4,-4 0 0,0 0-3,0-1-2,2 1 10,-2-1-7,0 0-3,0 2 0,0-2 3,1 0-7,0 0 19,2 2-13,-2-3 1,1 2 0,0-2 2,-1 0-6,3 0 3,-1 2-2,-1-2 3,1 0 1,2 0 3,-3 2-1,-1-2-5,4 1 3,-1-1 2,0 0 1,-5 0-2,6 0-3,-2-1 1,-2 1-7,-6 0-3,14 1 14,-11-2-5,6 2 3,0 0 5,-4-1-2,5 0 0,-4 1-4,2-1 1,-3 0 0,3-1 0,0 2 1,1-2 2,2 1 0,-3 0 10,2 0-9,-2 0-4,3-1 2,-2 1 1,-1-1 3,0 2-8,-8-1 12,17-1-9,-9 1 1,-8 0-2,15-2-2,-7 2 2,-8 0-3,14-2 3,-10 0 4,2-1 0,-6 3 0,16-1-1,-9 0-3,0 1 2,-1-4 5,-6 4-2,13-4 0,-8 1-1,2 1 3,0 0-2,-1-1 1,3 1-1,-1 0-6,1-3 0,0 0-1,-3 3 3,1 1-1,-1-2-3,2-2 1,0-2 3,-1 5-1,-1-2 9,-2 0-11,4-4 5,2 4-2,-5 0-6,0-1-1,3 1 1,1 0 2,-4 0 1,-1 0-2,0 1 1,2-1 1,2-1-2,-5 2 4,3-2-4,-1 0-3,0 1 4,1 1 3,-2-2-3,2 0 0,0 1 3,1-3-2,-3 2 2,0 0 0,2-1-7,-1 1 8,-1-2-3,1 2-2,-2 0 4,1-1-5,-1 1 1,4 0-2,-3 0-1,2-3 3,-1 3 8,-1 0-10,0-2 1,0 2 2,0-1-1,-1 1 2,0-2-2,2 0 2,-1 0-1,0 1 0,2 1-2,-2 0 1,-3-1 2,2 3-1,-1-5-4,5-1 8,-5 4 9,1-2-8,-2-1 0,3 3-5,1-2-5,-4 2 4,2-1 2,1 1 3,0-1 2,-3 0-1,0-1-3,1 2 9,3-2-13,-4 0 5,2-1 0,-3 0 1,6-3 1,-5 3 1,-1 1-1,3 2-7,-2 0 6,-1-2 2,4 2 2,-3-4 1,-1 3-7,0-1 8,3 3 6,-2-2-12,-1 0 5,0 1-7,3-3 3,-3 4-4,1-3-1,0 2 3,-1 0 0,3-2 7,-2 2-3,-1-3 2,0 0-12,0 2 9,3-3-4,-1-1 7,-1 5-5,-2-2 0,1 0 4,-2 1 7,2-1-11,2 2 5,-1-2 2,-1 1-5,0-1-2,0 0 5,0 3-5,1-2 6,-2 0-6,1-1-4,0 1 7,1-1-3,-1 2-4,0 1-4,2-1 12,-2-2-4,0-1-6,0 3 8,0-2-1,0-2-3,0 2-6,1 2 5,-1-2 0,-1 1 5,2 2 0,-2-3-1,1 3-4,0-3 3,-2 3 3,2-2-8,0 6 6,0-9 2,-1 7 4,0-3-8,1 5 1,-2-7-3,-1 3 6,3 1-8,0 3 4,-4-6 5,4 2-2,0 4 6,0-7-3,0 7 0,-1-8-3,0 4 12,1 4-13,-3-8-3,3 3 5,0 5 1,-1-9-12,1 6 12,-3-2-4,3 5 1,0-7-6,-1 2 8,-3 0-4,4 0 0,0 3 6,0-3 3,0 0-6,0 5 4,0-9 5,0 4-12,-1 2 9,1-2-2,-3-1 0,3 2 1,0-2 2,-1 1-1,-3 0-3,4-1-4,-2 2-1,2-1 3,0-2-2,-3 2-1,3 1-6,-4-3 8,4 2 1,-2 1-4,-1 0 7,3-1 9,-1 3 4,1-3 1,0 5-6,-3-6-6,2 1 3,-3 2 1,4 0-3,0 3-1,-4-7-5,-1 3 7,4 0-1,-2 0-8,2-1 3,-3 0 1,3 1-7,-3 0 5,1-2-3,0 0 6,0 2 3,-1-3-5,-1 2-1,1-5-6,-1 5 6,0-4-1,1 2-1,-1 2 6,0-2 7,1 1-8,0-1 0,-2 1-6,1 0-7,-2-1 7,1-2-1,1 4-14,-1-1-10,-1 1-20,1-1-27,0 2-24,-4-3-40,1 3-34,-4-1-43,1 3-46,-1-1-72,-1 0-41,-6 3-239,-1 0-656,0-1 291</inkml:trace>
  <inkml:trace contextRef="#ctx0" brushRef="#br0" timeOffset="7277.6083">4813 7990 93,'-6'-1'153,"6"1"-12,-7-4-4,2 2-8,5 2-11,-6-3-6,3 2-4,3 1-3,-9 0-10,9 0-7,-11-1-2,11 1-3,-10 0-5,3 0-13,1 1-1,-2 0-5,2 1-2,-5 1-4,1 1-8,-1-3 3,-1 5 0,0-3-4,3 4 2,-2-5 4,1 4-4,1 0-6,-1-2-1,-2 0 0,3 3-3,0-3-6,-1 2-1,1 0-2,-1 0 0,1 0-1,-1 1 3,0-2-5,-1 4-1,1-1-1,0-2 1,1 3-1,-1-1-1,-3 1-3,4-2-1,2 2-2,-2-1 5,-2 2-9,4-3 2,-1 2-5,3-1 3,-4 2-2,5-1 0,-5 1-2,4-2 0,0-1-3,-3 2 5,2 1-3,2-1 1,-1 0 1,0 0 1,0-4 2,2 4-2,-1-1-1,-1 1 1,1-1 1,2 1-3,-1-1 4,-2-1-6,1 4-1,2-1 0,-2-1 3,1 2 0,-3-1-1,5-3-3,-1 5 2,0-3-2,2 2 1,-3-1 2,3 2 0,-2 0-1,2-1 1,-2-1-4,2 4 6,-1-4-2,1 1-3,0 2 2,0 1 4,3 1-3,-3-3-3,0-2-1,0 2 3,0 0 1,2 5 5,-2-5-2,3 1 3,-3-1-6,2-1 3,0 0-1,-1 2 0,2-1-2,-1-2 4,2 0-4,-2 1 5,1-2-7,1 0 3,0 2-1,0-2 3,-1 0 6,0 3 0,3-4-2,-1 4-5,-2-6 2,1 5-1,1-2-1,0 0 0,-1 2-1,2-2 1,-2-2 0,2 3 0,1 0-5,-2-2 3,0 1 2,-1-2-2,2 3 0,-2-4 6,0 2-5,1-1-1,3 3 2,-3-6-1,0 2 1,0 4-3,2-3 3,0 2-2,-3-3 3,1-1-1,3 3-2,-3 0 16,5 0 1,-2-2-3,-1 2-2,0 0 7,2-1-12,-2 0 1,-1-2-1,2 3-1,1 1-1,-1-2-2,1-2 5,-2 3 6,3-3 0,-3 1-4,1 4 2,2-6 4,-1 3-4,0-2 4,-1 1-5,-2-4 4,3 5-4,-1-3 8,1-1 0,0 2-1,0 0-5,1-3 21,0 3-18,-1-2 1,-3 1-5,4 1-2,-2 0 3,3-2-5,-4 1 0,7-1 5,-9-1-1,2 1-4,4-1 2,-2 1-5,0 1 7,-4-3-7,4-1 3,0 3-3,-1-2-1,3 2 0,-2 0 2,-1-3 0,-8 0-1,13 4-5,-2-3 5,-3-1 9,3 1-1,1-1 3,-2 0-3,1 0-4,0 0 4,-11 0 3,18 0-10,-11-1 0,1 1 13,2-1-17,-1-1 6,1 0 3,2 2 0,-2-2-9,-1 1 1,0 1-1,1-3 1,2 1 0,-6-1 1,3 1-9,3-2 2,-3 1 11,1 0-3,0 1-11,0-1 8,3-1-2,-3 1 13,-2-1-11,2 2-1,0-2-5,-1 0-4,0 4 28,-1-5-16,-2 1 3,2 0 0,-3 2 1,5-3-7,-2 1 3,-2-1-5,2-1 4,1 5 2,-4-3-2,0 0-1,4 1-3,-4-3 8,1 2-4,1 0-2,1-3-2,-1 1 3,1 1-4,1-2-4,-3 3 5,1 2 5,0-3-11,1-2 4,-3 3-5,2-1 13,-1 1-7,0 0 2,-1 0 0,1-1 1,-3 0 0,5 2-5,-2-2 1,-1 0-1,3 0-2,-3-1 5,4 1-5,-5-1-1,1-1 3,4 2-3,-1-4 18,-2 3-16,2-1 0,-3-2-1,3 2 3,-3 3-1,4-4-1,-4 0 4,0-1-2,0 1-1,4 2-7,-5-5 5,3 4 3,-1-2 3,-3 1-6,3-1 6,-3 3 8,1-1-15,0-4 5,0 3-2,-2 1 2,2-1 2,1 1-2,-3-5 1,2 4-4,0-1 2,-2 1 2,0 2-9,1-1 8,0-1-2,-1 1-4,1-5 6,1 3-4,-2-1 5,-1 2 4,1-1 5,-1 2-1,3-3-4,-2 2 6,-2-3 3,1 1-1,0 5-3,1-2-3,-1-3 2,-1-1 0,0 5 0,2-2 2,-2 1-2,0-2-3,-2 2 4,4-1-4,-2-2-6,2 0 4,-4 2-2,2 2 12,-2 2-10,1-3 1,-1-2-3,2 1 4,0 2 8,-1-2-9,0 1-3,1-2-2,-5 1-2,5-2 6,0 4-4,-1-1 4,0 3-6,-2-4-1,4 3 6,-3-4 1,-1 0-4,2 3 4,0-1-3,-2 1-5,2-3 2,0 2 3,-1 1-2,1 1 2,0-3-1,-2 3-2,2-4 1,-1 2-1,0 0 2,0 2-2,0-4 1,0 3 0,0 2 3,1-5-6,-1 1 0,0 1-1,-1 3 3,1-2 2,1-1-3,-2 4-6,1-3 9,2 3-2,-3-2-3,-1 0 3,2 2 1,-1-4-3,-1 0 1,2 2 0,-2-3-6,1 2 5,1 1-1,1-2 9,-3 2-7,1-2 1,-4 0-1,7 2 2,-3-1-3,3-1-3,-5 3 5,3-1-1,0-1 5,-1 0-9,1 4 5,-2-5-3,3 2 3,-4 2-2,1-2-2,0 2-1,3 1 5,-3-1 1,0-3-6,3 3 3,-4-1-3,2 1 0,-2-2 3,1 1 0,0 2-3,2-3 2,-2 1 0,0 2 3,-1-3-1,1 3-2,-2-3-1,3 2-1,-2 1 5,1-1-2,0-1 0,1 1-7,-3 1 10,1-2-2,0 0 1,0 2-3,0-2-4,1 1 10,-1 0-3,-1-1-4,3 2-1,-1-4 3,-1 5 1,1-2-2,1 1 8,-3-1-8,0-2-2,0 5-3,2-3 5,-1 1-1,1 0 2,-1 0-2,-4-2-1,9 4 3,-9-4 6,5 3-7,-1-2-3,5 3 6,-9-1-1,9 1-1,-9-3-5,5 3 3,4 0 1,-6-1 2,6 1-3,-10-3-4,6 2 6,4 1 0,0 0-3,-8-3 5,3 2-1,5 1-2,-9 0 2,4-1 0,5 1-4,-9-1 3,9 1 1,-12-1 4,12 1-6,-10-1 1,5-2 1,0 3-4,5 0 2,-13-2-1,6 2 4,0-2-4,1 2 4,-2-1 0,-1 0-3,3 1 2,0-3-3,-4 2 2,3 0 0,1 0 0,-2 0-4,-1-2 2,-4 2 0,4 0 4,3-1-4,-2 1-3,-3 2 3,-1-2-4,2 1 3,-3 1 1,2-1-9,-3 2-2,1-1-8,-4 0-10,0 2-9,0 0-23,4 1-9,-5-2-14,-1 6-33,1-3-7,-1 2-18,-1 0-18,0 3-20,4-2-17,-2 5-30,0-2-13,2-1-25,-1-1-8,0 3-230,-2 0-545,-1-1 241</inkml:trace>
  <inkml:trace contextRef="#ctx0" brushRef="#br0" timeOffset="8443.7758">4583 8432 104,'0'0'180,"0"0"-11,5-1-21,-5 1-10,0 0-17,0 0-10,0 0-3,0 0-2,5 8-7,-5-4-11,0 1 6,1 0 2,2 3-9,-2 3-7,2-1 10,-2 3-1,0 0-7,2 3-1,-2 0 5,-1 1-5,3 1-8,-2 0-8,-1 2-6,0-3-1,1 0-6,3 1-4,-4-1-4,0-2-4,0-2 0,0-1-7,0-2-4,0-1-3,0 1-2,-4-5-1,8 0-2,-4-1-1,-4 1-2,8-2 0,-4-3 9,0 7 6,0-7 3,0 2 9,0-2 5,0 0 5,0 0-4,0 0 7,0 0-10,0 0-15,-5-12 3,4 5-4,-3 0-5,0-3-2,3-1-3,-3 0-2,0-3-2,0-1-2,-1-1-5,2 1 1,0-2-4,2 1-2,-2-1 2,1 0-2,2 1 3,2 4-4,-2-4-2,1 3 0,2-2-3,2-2 4,1-1-1,2 0 3,2-5-2,0 6 1,-1 2 3,3 0-5,1-1 6,-3 1-8,2 2 6,-2 4 0,0-1-5,-1 0-4,1 4 6,-1 1-3,-4 0 1,2 0-6,-1 3 4,1-1-1,0 3 1,-1 0-3,1 4-2,-1-3 4,-1 5-1,4 0-2,-6 1 3,2 1 0,1 1-1,-5 1 0,2 7-2,-2 2 4,-1-2-1,0 0 7,-4-2-6,3 2-9,-4 2 1,-1-3-3,1 0-3,-2 0 14,1-2-8,-2-4 1,2 1-3,-2 0 10,2 0-8,-3-2 0,2-1 5,1-2-5,2 1 3,-1-2 0,1 0 4,-1-2-1,3 2 0,-1-3-1,3-2 3,-4 2-1,4-2 4,-1 4-6,1-4 4,0 0-3,0 0 4,0 0-5,0 0-3,0 0 5,0 0-1,8-14 0,-2 12-1,-2-3-3,2 3 2,-1-2-3,0 1 7,2 0-4,3 3-1,-2 0-1,-1 3 7,3 0-4,-2-1 2,2 2-4,-4 1 1,1 2-2,0-2-6,-1 4 0,-1-1 4,-4 0 1,2 0 0,1 2-1,-7 0 6,3 0-1,-4 2-1,3-2 4,-4 0-2,-1 1 1,-1-2 2,-4 0-3,3 0 3,-1-1 5,-2 0-6,-4 0-2,3 0-2,-4-6 0,5 2-3,-2 1-7,2-2 4,-2-3 2,0 3-10,4-3 3,-1 0-10,-2-3-14,5 0-5,-1 1-6,0-1-12,3 2-12,0-2-21,0 1-25,0-1-23,0 0-32,5 3-34,-1-6-177,-2 3-418,3 3 185</inkml:trace>
  <inkml:trace contextRef="#ctx0" brushRef="#br0" timeOffset="8901.541">5044 8818 168,'-6'1'162,"2"1"-8,4-2-9,-9 4-18,3-4-8,6 0-2,-7 0-5,1 1 0,6-1-8,-10-1-11,10 1-9,-9-4-7,5 2-10,-1-2-2,5 4-5,-6-1 10,3-2-3,3 3-11,-5-8 1,1 6-9,4-2-5,0 4-8,0-7-2,2 3-2,-2 4-2,4-8-4,-1 5-7,0-2 2,2 0 0,1 3-4,0-2 0,1 1-7,0 0 1,-1 1-1,1 2-1,-3-2-4,-4 2 2,12 2-1,-9 0 1,0 3 0,2-2 2,-4 1-3,-1 1 3,0 3 2,-1-1-3,-7 5 1,3-1 1,-5 2-1,-1 2-2,-1-1-5,0 0 7,-3-1-5,-5 3 0,4-3-16,2 0-9,-4-1-13,2-1-16,-1-1-14,2-1-19,0-2-16,3 1-17,3-2-18,0-2-30,-2 0-120,2-2-309,2 0 136</inkml:trace>
  <inkml:trace contextRef="#ctx0" brushRef="#br0" timeOffset="9481.6513">5282 8459 7,'0'0'217,"0"0"-7,0 0-11,5-3-11,-5 3-16,0 0-11,0 0-11,0 0-16,0 0-12,0 0-10,0 0-11,0 0-10,0 0-7,0 0 5,0 0 11,1 12-6,2-5 4,-3 0 8,4 3-9,-3-1-2,-2 4 5,2 1-3,-1-2-5,0 0 3,4 4-18,-4 0-8,0-1-2,-3 1-7,6-3-10,-3 4-6,0-1-3,-3-4-3,6 0 3,-6-1-10,6 1 0,-6 0-4,3-2-1,-1-2-12,2 2-7,-2-5-18,1 2-12,0-2-15,0 2-22,0-1-29,0-2-39,0 1-43,0-2-40,0-3-54,0 0-175,0 0-477,0 0 212</inkml:trace>
  <inkml:trace contextRef="#ctx0" brushRef="#br0" timeOffset="13587.6108">650 8478 185,'0'0'180,"-3"3"-9,3-3-15,0 0-9,0 0-12,0 0-11,0 0-6,0 0-9,0 0-8,0 0-10,0 0-8,0 0-8,0 0-13,0 0 2,9 1-4,-9-1-2,0 0 0,14 0 1,-7 0-6,-1 0-1,3 3-3,5-3-4,-5 2 0,4 2-4,5-3-8,0 2 0,-1-1-5,3-2-1,-4 0-1,6 2-7,0 1 2,-1-3 1,5 4-7,-3-2 5,5-2-7,-5 3-1,0-1 0,-2 0 2,2-1-4,-4 3-1,-1 0-1,1-2 1,-4 1-1,-1 1-3,-1-1 1,1-1 0,-4 0-1,-2-2-2,1 2 1,-3-1-2,-2 1 1,2-2 0,-6 0 1,7 1 2,-2 0 0,-5-1-3,0 0 1,5 0 4,-5 0 1,0 0 1,6 1 0,-6-1 3,0 0 7,0 0-8,0 0 1,0 0 2,0 0-3,0 0 1,0 0-3,6-3-2,-6-2-1,0 5 2,0 0-2,-6-9 1,4 6-3,1-2-2,-2-3-1,0 4-1,-3-3 0,1 0 0,2 2 1,-3-5-4,2 3 3,-1-3-1,-1 4-1,-2-2-3,4 1 6,-2-2 2,3 3-4,-2 1 1,-1-1-2,2 1 3,0 0-2,-1 1-2,1 0 5,0 0-1,3 1-1,1 3 2,-8-5-3,7 3 0,1 2 0,0 0 0,-4-3-2,4 3-2,0 0-4,0 0 5,0 0-3,-5 9 5,1-3-3,2 1 2,-1 2-2,-2 2 1,1 0 4,2 1 1,-2 4-5,1-2 4,-1 0-2,1 2 1,-1 2 0,0-2 1,3-1-7,-3 2 11,1-6-5,0 1 3,-1-1-3,2-1 0,0-4 0,1 1-2,1-3 1,-2 2 0,2-2 3,-1-2-1,0 2 0,1-4-2,0 6 5,0-6-4,0 0 10,0 0 4,0 0 3,0 0-2,0 0-3,0 0 2,0 0-1,7-15-4,-5 8-2,2 2 3,-2-3-2,3-1-1,-2-3-3,0 3-3,1-2 4,0 2-2,1-1-2,-1-2-1,0 2-1,-1 1 4,0 2-3,1-3-1,-3 4 1,1-3 1,0 4-1,0-3-1,0 4 2,-2 0 2,1-2-1,1 2 4,-2 0-6,0-1 0,0 2 1,2-2-2,-2 5 1,0 0 4,0-7 0,0 7-5,0-3 7,0 3-5,0 0-1,0 0-4,0-5 2,0 5 0,0 0-6,0 0 2,0 0-2,0 0 2,0 0 6,0 0-3,0 0-2,0 0 3,9 11-2,-5-7 1,-3 1 3,3-2-2,0 2 2,0 1-1,2 2 3,3-1-1,-4 0-3,-2-2 3,6 4-3,-4-1 2,4-1 3,-4 1-6,0-2 3,-2-1 1,3 1-1,-1 1-2,-1-5 4,-2 3 0,1-3-2,1 1 1,-2 0 1,1 0 1,-3 0 4,0-3 11,3 3 16,-3-3 6,1 4 10,-1-4-1,0 0-8,-7 8-2,1-5-5,-5 2-6,-2-1-11,-5 4-9,1-2-19,-2 2-26,-3 1-41,4 0-60,4-3-79,2-4-269,0 0-525,5-2 232</inkml:trace>
  <inkml:trace contextRef="#ctx0" brushRef="#br0" timeOffset="15711.6057">2946 8623 50,'0'0'171,"0"0"-12,0 0-16,0 0-10,0 0-7,0 0-13,0 0-9,0 0 0,0 0-12,0 0-10,0 0-5,0 0-1,0 0-13,0 0 1,0 0-8,0 0-8,0 0-3,0 0-7,0 0 0,0 0-6,0 0-5,0 0-2,0 0-2,0 0-2,0 0-4,0 0-1,0 0-2,0 0-2,0 0 1,0 0-4,0 0 1,0 0 7,0 0 1,9 9 3,-9-9 5,9 0 2,-3 3 7,3-3 5,3 1 3,1-1-5,1 0-2,4-1-4,1 1-2,1-3 1,-1 3 2,11 0 0,-2-1-1,0-2 2,3 2 2,-1-3-2,1 1 3,2 1-8,4-1 1,-6 2-6,0 0-3,2-1 2,1 1-4,-2 0 1,1 1-3,-2-1-3,0 2 3,-3-2-1,-1 2-5,-8 0-4,3 0 4,-5 1 0,1-1-5,-2-1 5,-6 0-2,9 1-6,-6 2 10,2-3-9,-2 2 2,-3 1-1,6 1 2,-6-3-3,1-1 2,1 3-4,-1-2 4,0 2-2,1-2 6,0 0-10,-2 1 2,-1-2 0,-4 2 5,5-1-7,-5 1 3,2-1 0,-2-1 2,5 2 2,-2-4 3,-2 2-2,2-1 4,2 1-3,3 0 2,-8-2-4,4 2 1,-1 0-1,-2-1 0,2-1-1,-2 0 1,3 0-1,-3 2-3,3 0 8,-9 0-11,12-3 3,-5 3 0,1 0-3,-3 0 2,-5 0-2,10-1 2,-10 1 0,8 0 0,-8 0 1,0 0-2,9-1 1,-9 1-3,5 0 3,-5 0 0,0 0 0,0 0-5,0 0 13,0 0-9,0 0 2,9-2 0,-9 2 0,0 0 6,0 0-7,0 0 1,0 0-3,0 0 5,0 0-1,0 0 7,0 0-9,0 0 2,0 0-2,0 0 3,0 0 6,0 0-6,0 0-5,-16-8 3,12 6-1,1-3-1,-5 0-1,2 0 1,0 1 4,-1 1-7,1-1 0,-2-3-10,1 1 12,-1 1-8,4 0 1,-4 1 2,4 0-5,-3 0 4,3 0 3,0-1-1,-1 2-3,0 0 2,1-1-2,-1 1 5,3 1 1,2 2-2,-4-4 4,4 4-4,-4-1 0,4 1-1,-4-3-1,4 3-1,0 0-3,0 0 0,0 0 0,0 0 4,0 0-1,-4 10 3,4-5 2,0 1 3,4 2 7,-1 0-5,-2 1-5,4 0 7,-2 1 2,-1 1 1,3-1-1,-1 1 2,1-1-3,-4 5-1,2-9 1,2 5-2,-2-1 0,1-3 0,0 0 2,-2 0-2,0-2-3,1 2 2,-2-4 0,0 2 3,3 0-4,-2-3 2,-2-2 0,1 4-4,3-1 2,-4-3 5,1 3-4,-1-3 4,1 3 0,-1-3-1,0 0 0,0 0-2,4-9 1,-4 9 3,0-9-7,-1 2 1,0 0-2,-2-3 2,1 0-1,-1 0-1,3 1 2,0-3-1,-3 4-1,2-1-1,-2-2 2,3 2-2,-1 2 2,1-2-4,-1 2 3,1 1 0,-1 1 4,2-1-7,-1 0-1,1 2 3,-1 1 1,0-2-2,-2 2 2,2 3-4,-2-6 3,2 6-2,-1-3-2,1 3-4,3-5 7,-3 5-7,0 0 5,0 0-3,0-4-2,0 4 3,0 0 0,0 0 0,0 0 3,0 0-3,10 9 11,-2-7-9,-4 3 2,3-2 1,-2 0-2,0 1-1,3 1 4,-1 0-3,-1-2 0,0 1 1,-2-1 2,6 1-1,-4 1 3,2-2-7,-4 1 2,4-1 2,-4 2 0,3 0 1,-3-1-1,5-1 2,-4-1-5,-1 2 3,2 0 1,-2-1-4,3 1 4,-5-3-3,5 4 3,-4-2-2,0 0 1,3-3 0,-2 2-2,0 0 3,-1 0 0,-3-2 9,3 4-6,-3-4 6,3 4 3,-3-4 9,0 0 7,0 0 5,3 3 6,-3-3 7,0 0 0,0 0 7,-4 4 0,1-1 2,-1 1 3,-1-1-8,-2 0-6,0 1-6,-3 1 3,-4 1-8,5 0 8,-4-1-31,2 0-19,-1 3-26,0-4-34,1 2-42,-3 2-63,-3-3-67,7 0-79,-4 0-189,4 0-551,3-4 244</inkml:trace>
  <inkml:trace contextRef="#ctx0" brushRef="#br0" timeOffset="16802.7246">3069 8614 3,'0'0'144,"0"0"-8,0 0-9,0 0-8,0 0-6,0 0-8,0 0-2,0 0-8,0 0 3,0 0 1,0 0 6,0 0 4,0 0 0,0 0-8,0 0-1,0 0-9,0 0-7,-26 4-14,15-4-3,4 2-13,-4-2-15,-1 0-15,1 3-23,-7 2-25,5-1-34,-1-1-49,-4-2-57,-5 4-127,5-2-314,-3 0 138</inkml:trace>
  <inkml:trace contextRef="#ctx0" brushRef="#br0" timeOffset="18281.924">3393 8835 140,'0'0'172,"0"0"-6,0 0-9,3-7-8,-3 3-12,0-1-4,0 5-4,0-5-5,0 0-13,0-1-7,-1 2 0,-1-1 2,1 0-1,0 1-8,-3-1-5,3-2-4,-2 2-9,-2 1-6,1-4-4,-2 5-8,1-3-5,-3 0-1,0 3-3,3-1-2,-4 0-9,4 3-2,0-2-6,-4 3-4,9 0-2,-14 1-5,5 2-2,0 3 0,0 0-5,-1 3 0,4-1-3,-1 1-3,-2 1 0,-1 3-1,4 2 0,-1-3-2,2 5-2,0 0 0,0 0 3,4-6-4,-3 5 1,2-1-3,1-1 2,1-3 0,1 2-2,2 2 0,0-4-1,-2 0 0,1 1 3,5 0-2,-2-3-1,3 1 8,-2-1-8,0-1 1,2-1 3,2 0-5,-2-2 0,1-1 0,-4 0 4,5-1 0,-2-2-1,0-2 1,3-2-2,-2 1 0,0-1 2,1-5-2,-1 2-1,0 0 2,-1-3-3,1 0 0,-3-2 0,2 0 1,-3 2-4,3-4-5,-1 5 0,0-5 2,-2 1-2,-1 2 3,2-1 2,-2 1 0,0 2 0,-2 0 0,-1 0 3,2 2-1,-2 3 1,1-4-4,-1 4 5,0 0 2,-1 3 1,3-4-2,-3 4 2,1-3-1,-1 3 2,0 0 1,0 0 3,0 0-2,3 12 7,-2-5-2,0-3 4,1 3 3,1 0 2,0 2-6,-1-1-1,1 1-4,2-2 3,0 1-3,-2-3-1,-2 1-3,5 1-11,-2-1-14,-1 1-11,0-4-19,1 1-20,0-3-27,0 1-15,-4-2-24,11 0-19,-4 0-28,-7 0-31,9-6-124,-5 2-364,-3-5 162</inkml:trace>
  <inkml:trace contextRef="#ctx0" brushRef="#br0" timeOffset="19415.6574">1953 7961 6,'0'0'161,"0"0"-13,0 0-2,0 0 1,0 0 1,0 0-1,0 0 3,-5-3 1,5 3-4,0 0-6,0 0 0,0 0-18,-3-4-14,-1 3-11,1-2-7,-1 0-1,2 1-9,-4-3 2,1 0-1,-1-1-7,0 0-10,-2-2-2,1 0-8,0-3-4,-3 0 4,2-2-11,-1-2 4,0-2-7,0 1-5,0-1 0,3 0-10,-7-6 1,5 6 2,3-1-7,-3-6 1,1-2-1,3 7 2,-1 1-5,1-9-8,1 8 0,0-1 3,0-1-6,-1-4 4,4 5 1,4 2-7,-4-3-1,3 3 0,-1 2 2,2-1-3,0 0-1,1-3-1,0 4 0,1-1-1,1 4-1,-2-2-2,-1 3 6,1 1-6,0 0 2,4-2-3,0 2 6,0 0-3,3-4 0,-2 7-3,-1-1 0,2 3 3,-1-5 0,1 5 0,-2-5-1,1 8-4,3-5 4,-1 2-1,-3 1-3,0 2 3,3-1 1,-3 0-2,2 3-1,-2 0 2,-3 0 1,2 1-3,0 0 1,-1 2 5,6 1-5,-6-1 1,0 0 5,5 3-3,-5-1 0,5 2 3,-3 0-5,0 0-4,2 4 5,-2-4 4,4 7-3,-2-5 0,1 4-3,0-1 1,-2 0 4,0 1 0,4 1 2,-5 0-4,0 3 1,0-3 0,-3-1 0,3 4 2,-2-1-4,-2 0 4,1 2 0,3-3-2,-4 2-1,1 1 11,1 1-9,0 2 5,-1-4-4,-3 2 3,4 8-2,-4-7 9,2 0-8,-2 1 2,1-1-3,-4-1 1,3 6 3,-3-5-3,1 1-2,-2-3 4,1 1 3,0-1-5,0 0 0,0 0 0,-2-2 0,2 2 3,-2-1-4,-2-3 2,2-1 3,-2 1-2,3-1-1,-2 0-1,3-3-1,-1 3 1,-1-6 3,0 1-6,2 0 9,-4-1-8,4-1 1,-1-1-1,-1 0-2,2 1 1,0-5-3,-2 5-7,0-3-3,1 2-9,1-4-7,0 0-4,0 0-12,-2 5-15,2-5-13,0 0-15,-4 6-18,4-6-7,0 0-17,0 0-20,-1 1-22,1-1-21,0 0-29,0 0-115,-12-7-362,12 7 160</inkml:trace>
  <inkml:trace contextRef="#ctx0" brushRef="#br0" timeOffset="19925.5668">2264 7858 174,'0'0'195,"0"0"-13,0 0-14,0 0-15,0 0-14,0 0-12,0 0-17,0 0-10,0 0-3,-9 12-17,6-9 0,2 2-3,1-1-14,-3 1-5,3 0 2,0 0-7,0 1-4,3-1-1,-2 1-3,2-1 0,-3 1-2,1 1-2,0-1-7,-1 1-1,2-3-4,0 1 5,2 2 3,-4-3-2,4 0-4,0 1 0,-3-1-5,4-1-5,-5-1 3,5 1-1,-5 1-6,0-4 2,9 3-5,-5-3 3,-4 0-3,9 1 2,-9-1 1,14-4 4,-8 3-3,1 1-3,3-7-1,-4 3-2,1-2 0,2 2-1,0-2-1,0 0-2,-3-1 1,3 1-1,1 3-2,-3-3-1,0 0-1,-2 2 5,4-1-6,-5 2 0,1-2 1,-1 2-3,1-1 0,0 2 4,0-1-2,-1-1 0,0 1 0,0 1-3,-4 2 3,4-5 2,1 2 2,-4-1 3,2 1 6,-3 3 8,2-7 11,-2 1-1,0 2-4,-2-1 2,-1 1-1,3-2 7,-1 2-3,-4-3 4,5 2-5,-4-1-5,-4 2 2,-2-3-6,1-2 0,0 3-3,1 0-8,-3 0 1,0 1-7,3-2-7,-5 2-13,4 0-5,-4 0-15,4-2-20,-1 3-11,2-4-12,-3 0-20,4 2-15,2 1-20,-2-5-12,0 5-13,3-3-13,2 2-29,-1-2-160,1-1-387,-2-1 171</inkml:trace>
  <inkml:trace contextRef="#ctx0" brushRef="#br0" timeOffset="20605.283">2440 6956 50,'0'0'194,"0"-6"-8,0 6-8,0 0-15,0 0-6,-3-4-18,3 4-13,0 0-10,0 0-14,0 0-13,0 0-9,0 0-8,0 0-8,0 0 1,3 16-3,1-11-3,-4 5-3,1 1 2,0 0-5,-1 5-4,0 1 10,3-1-7,1 2 0,-4 0 1,1 1-8,2-2-6,-2 9-4,-1-7 0,1 1-4,3 5-2,-4-4 1,0-4-6,1 2-2,3-4 0,-2 2-2,0-1-4,2-6-1,-3 1-1,-1-2-2,3-2-1,-3-2 2,0 0-4,4 3 2,-4-6-5,2 3 5,-2-1 1,0-4 4,0 5 8,5-2 10,-5-3 1,0 0 2,0 0 2,0 0-2,0 0-4,0 0-4,5-12-4,-5 5-3,1-3-4,-1 2 1,3-5-1,-3 2-2,4-1-10,0 0 7,-3 0-1,3 2-7,1-2 1,0 3 3,-1-2-4,1 1-1,-1 2 1,2-2-3,0 5-1,0-2-1,0 1 3,-2 2-3,4-4-3,-2 6 1,2 1 1,2-1 1,-1 0-5,2 4-1,-2 0-1,3 1 0,1 0 1,-2 3 0,-2-1-1,1 3 4,-1-2-1,2 1-1,-4 1 3,-3-3-3,4 4 1,-4-2 3,-2 2 9,-2-2-7,0 0 1,0 2 4,-2-1 2,-1 2 3,-6 0 2,5 2 5,-6-5-2,1 3 2,0-2-5,-5 5 2,0-5 0,1 0-12,-1 0-20,-5-2-18,5 0-22,-1-2-27,2-2-61,-2 3-44,3-3-62,-1-2-177,3 0-462,4-3 204</inkml:trace>
  <inkml:trace contextRef="#ctx0" brushRef="#br0" timeOffset="24628.5389">5175 9290 97,'0'0'166,"0"0"-14,0 0-12,0 0-6,0 0-9,0 0-6,0 0-7,2 2-8,-2-2-6,0 0-4,0 0-7,0 0-5,0 0-10,0 0-2,-4 7-5,4-7-4,-2 6-3,2-1-4,-2 2-4,1-2-5,-1 2 1,0 0-2,1 1 0,-5 2-2,5 0-1,-5-1 0,3 3 1,-1-3 1,0 4 1,-1-4 0,-2 1 6,4 0 5,-3 1-10,0-3 2,2 3 2,-1-5-1,0 6 1,0-4-9,0 3 0,-3-5-4,4 3-2,-1-1 3,0 1-3,-3 0-4,3-4 6,-3 5-7,1-4-2,-1 3 2,1-2-4,0 2 0,-3 0-1,2-4-3,-1 5-2,-2-2-2,2 1 1,-3-1-3,1-1 3,-1 0-5,3 1-1,-3 1 0,-1-1 0,3 1-1,-2-2 1,2-2 1,-3 3-1,-1 0-2,0 1 2,0 2 1,-4-3-6,4 2 1,-2-3 6,0 2-3,0-2 1,-1 3-1,-1-1 0,3-1-1,-2 0-3,-1 1 6,0 3-2,0-7-1,0 2-2,1 1 1,1 1 5,-2-1 3,6-4 0,-5 1-2,4 0 4,1 1 3,-1-2 1,1 2-8,-4 1 2,-1-1-2,0 1 4,0-4-8,1 3 5,-3 0 0,3-1-4,0-1-1,-1 4 4,-2-5-5,1 1 4,-1 3-1,3-4 0,2-1 1,-7 0-3,3 2 6,0 0 5,-1-1-8,1-1 5,-2 1-2,2-1 1,0 1 4,-3 1 1,5-4 3,-6 2-7,3 0 3,1 1-7,-1-3 6,-3 1-3,6 0-1,-4-1-1,1 0-5,1 0 6,-2 0-10,2 1 0,0-2 5,-1-1 4,1-1-5,-1 2 3,1 0 2,0-1-2,-1 4 2,1-4-1,-1-1-5,1 3 3,-2-2 3,2 0-7,-2 0-1,0-1 3,1 0-2,2-1-1,-2 3-4,1 0 1,-2-2 4,2-2-6,1 5 6,-2-9-5,-1 8-4,2-1 4,-1 0 7,2-1-9,-1 0-2,1-4 3,-3 5 6,1-3 2,6 0 7,-1 3-8,-3-3 1,0 2 5,4-4-5,-5 2 0,3 0 0,1 1-1,2 0-2,-2 0-5,4 0 3,-2-1 2,1 0 2,-2 1 3,3 0 7,-2 0-6,3 1 5,-1-3 6,-1 1-11,2-2 6,0 1-8,-1-1-5,-1 2 10,5 0-2,-3 0-4,1-4 1,1 3 2,-1-3 1,-1 4-3,0-3-2,3 2 3,-6-1-5,6-1-1,-3-1 2,1 1 2,-2 3-7,0-4 0,1 2-2,0-1-16,1 2 2,-1-2-4,0 0 3,0 0 1,0-1 4,0 4 10,0-4-11,2 4-2,-1-7 4,0 5 3,0-3-2,1 5 1,1-4 1,-2 3-3,3-5-2,-4 4 6,4-1-3,-4 2 1,5-2 6,-3 4-5,3-2-4,-3 1 2,2-1 6,0 0-3,0-3 1,-3 4-6,7 0 5,-3 1 3,-1-2-4,0 1 5,1 1 0,0-3-3,1 1 4,0 1-8,-1-4 3,0 6-5,2-4 6,-1 0-5,-1 1 15,-2-3-8,2 4-3,2-2 3,-1 2-3,0-3-4,1 4 0,1-1 1,-3-2 11,2 2-3,0 1-2,-1-4 3,1 3-10,-1 1 4,-1-1-2,3-2-3,0 4 9,-2-2 0,2 0-2,-2 0-1,2 1-2,0 1 0,0-2-2,-1 0 15,0 1-16,-1 1 0,1-1 1,0-1 2,0 2 4,-2-1-8,3 1 6,1 3-6,-3-5 4,3 5 1,-4-5 6,4 5-9,-2-4 10,2 4-4,0 0-3,-3-3 7,3 3-5,0 0 2,-1-2-2,1 2-8,0 0 5,0 0 16,-4-7-18,4 7 5,0 0 3,-4-4-2,4 4 0,-1-4 0,-3 3-4,4 1 8,0 0-2,-5-5-4,4 2-5,1 3 7,-4-4-4,4 4 1,-4-2 4,4 2 1,-1-4-4,1 4 3,-4-3-7,4 3 7,-4-1 2,4 1-4,0 0-1,-4-5 4,4 5-1,0 0-3,0 0-2,0 0 1,0 0-3,0 0 6,0 0-2,0 0 0,0 0 16,0 0-20,0 0-2,0 0-11,0 0 7,0 0-5,0 0-1,0 0-5,0 0 13,0 0-13,-5 9 3,5-9 1,0 7 7,0-1-1,0 0-2,0 6 1,3-3 6,-6 4-1,3-3 2,0 6-3,3 0 8,-3-2-1,1 0 4,0-2-8,-1 0 15,1 0-11,-1 1 1,0-1-6,3-3-1,-3 0 1,0-3 3,0 0-1,0-1 8,3 0-7,-3-4 2,0-1 3,1 9-6,-1-7 6,0-2 2,0 5-4,0-5 11,0 3-6,0-3-1,0 0-1,3 2 5,-3-2-2,0 0 3,0 0-4,0 0 2,0 0 0,0 0 1,0 0-4,0 0-4,0 0 0,0 0 4,-7-10-2,6 6-2,-1-3 3,1 4-4,-1-2 4,-1-2-14,1 0 12,-1 2 2,2-2 1,-4 1-2,5-5-6,0 4-2,-4 0 16,4-3-18,-3 1 0,2 3-2,1-1 11,-2-3-2,0 4-3,2 0-2,0-4 3,0 5 2,0-2-6,0 0 3,0 0 4,0 0-6,0 0 10,2-1-13,0 0 0,-2 3-3,0-1 7,1-1 4,2 2-5,-2-2-10,2 1 11,1 2-7,-2-1-1,1 1 6,-1 1-10,-2 3-2,4-4-4,-4 4 4,5-3-1,-5 3 2,4-2-1,-4 2 2,0 0 2,17 5 3,-11-1 1,2 0-1,-3 0-1,4-3 7,1 4 0,-1 0 1,1 1 1,2-1 1,-2 0 0,0 3-1,4-1 12,-4-2-9,3 3 0,-4-2-2,5 5 4,-5-4-5,0 0 0,-1 0 3,-2-1 1,3-1-2,-1 1-1,-3-3 4,0 0-1,0 2 0,-1-1 2,-1-2-5,0 1 3,-3-3 0,4 3 3,-3-1 3,-1-2 0,2 4 2,-2-4-1,0 5-2,0-5-3,-6 7 8,0-2-2,-4-1-2,1 2 5,0 0-2,-2-1-3,-1 1-2,3-4-3,0 5-9,0-2-19,-1 0-10,3-1-25,0-1-26,0-1-39,2 2-42,0 3-40,0-3-41,0-1-236,5 2-529,-4 1 235</inkml:trace>
  <inkml:trace contextRef="#ctx0" brushRef="#br0" timeOffset="25935.7391">4616 10132 4,'1'-3'159,"-1"3"-9,2-6 0,0 4-4,-2 2-12,3-6-4,-2 2-2,-1 4 0,0-7-1,-1 4-9,1-3-6,-5 2-2,5 4-11,-3-7-12,-1 1 1,2 2-1,-2 2-2,0-4-3,-1 2-2,-1-1-12,-2-2-7,-1 2-6,0 0-6,-1 1-8,-2 0 3,3 0-4,0 0-4,-1 2-2,1-1-6,-1 2 0,-1 0-8,3 3-2,-2 0-1,0 0-1,1 1-5,1 2 3,-2 3-2,1 0-3,1 2-2,-1 2-1,2-4-3,-4 6 3,7-2-1,-1 2-2,-5 1-3,10-4 3,-4 5 1,2-3 0,0-1-4,2-2-1,0 3-3,2 2 4,0-2 1,0-3 1,0 1-1,2 0-1,0-3-1,-1 2 1,4-5-2,-5 1-1,2-2-1,2 1 3,1-1-4,-3-2 2,1-2 2,0 3 2,0-3-3,-5 0 3,14-3-5,-6 2 4,1-2-2,-1-3 4,0-1-3,0 0 2,-1-1-1,3-3 0,-5 3 6,3-3-5,-2 2 1,-2-2-1,3 1 1,-1-2 0,-1 0-1,-1 2-2,-1-2 4,0 0-2,2 2 0,-4 2 1,3-2 0,-1 2-3,-1 1-1,-1 4 0,-1-2 4,0-2-2,2 4 0,-2-2-5,0 5 4,0-4 1,0 4-4,0 0 1,2-4-4,-2 4 4,0 0-1,0 0-3,0 0 4,0 0-2,0 0 2,6 12-1,-4-7 0,1 1 3,-2 1 0,4-2-1,0 5-1,-5-3 3,5-2 0,-1 6 0,0-2-2,-2-1-1,1-2 5,2 1-2,0-2-1,-4 0 2,6-1 3,-5 2-5,0-4-1,3 1 5,-4-2-1,-1-1 1,4 3 0,-4-3 5,10 0-4,-10 0-2,9-7-2,-2 5 6,-3-4-5,3 1-10,-3 1-17,3-1-19,-1 1-28,-1-3-26,-1 1-23,3 2-32,-2-5-36,-1 6-160,1-2-377,-1 0 168</inkml:trace>
  <inkml:trace contextRef="#ctx0" brushRef="#br0" timeOffset="27298.6565">4748 7908 152,'0'0'166,"0"0"-9,-9 0-12,9 0-13,0 0-5,0 0-4,-8-1-4,8 1 4,-5-3-6,1-1-10,0 3-13,1-3-4,-3 0 6,0-1-4,0 1-17,1-1 0,-3-2-7,-1-1 0,4 2-9,-4-5-6,4 1-2,-3-1-4,-2-3-7,6-1 0,-5-1-1,3 1-7,3-3 1,-6 0-6,4-2-5,0-3 2,1 2-6,0 2 6,-1-6-5,4 5-1,1-6-3,0 1-3,5 0-2,-4 0-2,4 0 3,3 0-3,0 0-2,-1 0-2,1 0 3,4 2-2,-1 0 0,-2-1-3,0 7 0,4-5 0,2-2 4,-6 10-5,1-3 1,-1 0-4,0 3 2,3 1 0,-3 3-1,-2 0-1,2 0 0,0 2 2,0 0 0,-1-1-2,-1 4 0,5-2 3,-6 2-4,4 0 0,0 2 3,-4 1-3,2 1 1,3 0-2,-3 2 3,1 2-2,2-1 3,1 3-4,-2 2-1,0 0 6,-1 1-3,0 1 2,4 4 0,-3 0-1,-1 2 2,2 1-1,-2-2 1,-1 6 1,-1-2 4,1 6-4,0-6 4,-3 7-3,-1-5 1,5 5 3,-7 1-1,2-7-1,0 8 3,0 1 1,-3-1 2,1-2 0,-2 2 3,-2-1-3,4-1 1,-4-4 3,1 4-2,0 0 3,-3-7-3,1 0 1,2 0 0,-2-6 1,1 4-5,-2-4 4,3 0-1,-2-1-5,2-1 0,-1-2 2,0 1-1,1 0-3,1-2 0,-4-2-1,4 1-1,-5-2-1,5 2-7,0-3-10,-3 2-8,5-1-12,-4-2-14,2-2-13,0 6-19,0-6-17,-1 6-12,1-6-9,0 0-17,-2 3-11,2-3-9,0 0-20,0 0-135,0 0-334,0 0 148</inkml:trace>
  <inkml:trace contextRef="#ctx0" brushRef="#br0" timeOffset="27825.6178">4890 7740 190,'0'-4'210,"0"4"-19,0 0-22,0 0-19,0 0-16,0 0-17,0 0-7,0 0-10,0 0-10,0 0-8,11 13-3,-10-9-4,5 4-7,-5-1-4,4 3-6,-2 0-5,3-1-6,-2 1-10,-2 2 2,3-1-5,0-1-6,1 3-1,-1-3-1,1 2-6,-2-2 2,1 0-4,0-2 1,-2 0-6,1-3 2,-1 0 3,0-1-7,1 2 2,-1-3-3,0 1-2,0-2 2,-1 1-1,-2-3 0,5 2 2,-5-2-3,0 0-2,16-5 4,-9-1 2,1 0-3,2-1 0,-1 0-1,3-1-2,2-3-1,0-2-2,0 4 5,-5-2 0,9 2-6,-4-4 2,1 0-2,-1 3 1,-1 0-6,1-1 5,-5 4 0,1 1 1,-2-2-4,-2 6 0,-2-4 3,5 3 1,-9-3 3,6 5 5,-2-2 6,0 1 0,-4-1-3,1-1 6,2 0-2,-3 4-1,-3-8-1,2 4-5,-3 3 1,0-5 1,-2 2 4,1 1-6,-1-2-1,-4 2 0,-3-1-3,1 4 1,-2-3-8,1 5 3,-6-2 2,4-2-7,-1 4-5,4-1-13,-6 2-16,6-3-9,-2 2-12,5 0-12,4-2-9,-3 2-18,3-2-17,5 0-16,-10 3-21,10-3-3,-4 0-144,4 0-322,0 0 142</inkml:trace>
  <inkml:trace contextRef="#ctx0" brushRef="#br0" timeOffset="28462.5813">5544 7207 138,'0'0'207,"-4"-3"-15,4 3-26,-3-2-16,3 2-12,0 0-20,0 0-11,0 0-14,0 0-6,-2 13-11,3-6-8,-1 6 6,0-2-8,0 1-1,-1 5-4,2-1-6,-1 0 1,-1 2-2,1-1-7,0 1-1,0-1-5,-1-1-5,1 2-3,-3-2 1,6 1-2,-6-6-1,3 0-2,-4 1-5,4-2 0,-2-1-3,2 0-1,-1-4-7,-2 3 6,3-5 1,0 2-6,-1-3 3,1 4 4,0-6 0,0 0 1,0 4 4,0-4 3,0 0-3,0 0-3,0 0-5,0 0-2,5-18-3,-3 11 3,1-1-5,-2-1-3,2 0 0,0-1-2,2-1 3,0 0-1,-3 1-2,6 1-3,-3 0-1,0-2-1,0 2 1,1 0-3,3 0 2,-2 2-2,0-2 2,2 5 1,1 1-6,1-3-2,-2 2 8,2 3-4,-1-1 0,1 2-2,0 0 4,-1 3-2,-2 0 1,2-1 1,-5 4-5,2-3 3,-2 0 4,-1 5-1,-4-1 2,0-2 0,0 4 8,0-1 2,-4 1 1,3 0 3,-6 1-1,3 0-2,-2-1-3,-4 0 0,-3 5-3,5-5-3,-2-2-21,-4 3-21,-1 1-32,2-2-54,4-3-39,-2 0-51,-2-4-163,1 0-406,5-2 179</inkml:trace>
  <inkml:trace contextRef="#ctx0" brushRef="#br0" timeOffset="32017.4533">18312 8414 81,'0'0'107,"-9"-1"3,9 1-9,0 0-2,0 0-6,0 0 3,0 0-7,0 0 2,0 0-7,-4-1-2,4 1 1,0 0-3,0 0-1,0 0-3,0 0-3,0 0-2,0 0-3,0 0-3,0 0 2,0 0-5,0 0 0,0 0-1,0 0-4,-9 0-6,9 0 2,0 0-3,0 0-3,-8 1 0,8-1-5,0 0-1,-11 0-3,7 1 1,4-1 5,0 0-4,-11 0-3,7 1-5,4-1 1,-11 2-2,9 0 1,-5 1-7,-1-1 8,1-1-4,-4 4 0,2-3-4,0 2 5,-1-1 0,3 0 2,0-1-4,-1 2-5,-1-1 4,0 2-4,2-1-1,3 1 4,-8 0-5,7 2 3,-4-4-1,5-1 0,-3 6-4,0-3 1,2-1 1,-4 4-3,0-2-1,4-1 2,0 1-2,-1 1-1,-1 2 3,0-3 0,0 3 0,1-1-2,-1 0 3,1 0-3,0-1 0,-2 1-6,4 1 3,-1-1 3,0 1 2,-1-1-4,4-4-7,-2 3-3,2 1 0,-3 2 1,2-2 1,-1 1 2,3 0 1,-3 0-1,2 2 2,-3-4-5,1 5-1,0-3 5,0 2 2,2 0 0,-1 0 1,-1 0-3,4-1-2,-4 2 8,4-1 3,-3-1-3,1 3-1,0-4 1,-1 3-3,3-4-4,-1 3 5,-2-1-1,3 1 3,-1 0-2,1-1 6,-4 0-8,7-1 2,-3 1-2,-3-1 0,6 1 6,-3-2-5,1 1 4,-1-2 2,1 2-9,-1 0 0,0-2 2,4 2-2,-1-1 8,-3-1-3,2 0-3,0-1 4,1 3-7,1-2-2,-1-1 3,1 1-1,-2-1-1,2 2 2,1-1-2,-1 3-2,0 1-2,-1-1 1,1-1 3,3 3 8,-4-4-8,3 2 0,1-2 2,0 3 4,0-3-5,0 2 4,-1 0-5,4-1 8,-2 0-3,1 1 2,1-1-4,-1 1 3,0-2 1,0 4 0,-3-6-3,2 4-1,1-4-1,-4 5 0,4-4 0,0 1 1,0 1 3,1-3-4,-1 3 9,0-1-8,3-1 4,-3 2-2,1-1 13,0 0-6,-1 0-4,1 0-5,0-2 4,-1 2-6,2 1 13,1-4-5,-3 1 4,0 1-2,4-2-5,-4 2 2,1-2-9,0 0 15,2 0-5,-2 2-16,1-2 17,-1-2 5,3 4 1,-2-3 2,-1-1-6,0 2 0,3 1 5,-3-3-2,2 0-4,-1 0-5,-1 1 6,1-2-8,0 3 2,-3-3 0,6 1-5,-4-2-3,-1 3 4,4-4 4,-3 4 0,3-3-7,-3 2 6,2-2-8,-2 0 4,3 1 0,-3-1 4,3 0-4,-2 2 3,3-3-2,0 1 9,0 0-2,-3-1 1,-1 0-2,5 0 0,-6 0 2,1 0-3,0 0-2,2 0-2,-3 2-3,1-4-5,2 4 7,-3-4 4,2 2 3,-1-1-3,1 1-3,0-1 3,1 1-2,-2 0 3,0-3 0,0 2-3,4 0 4,-5-2-2,2 2 5,2-2-4,-1 0 2,-3-2-6,1 4 3,-1-3-2,-1 3 4,3-2-4,-4 3 5,-1-4 3,1 1-1,4 0 4,-5-1-4,1 1-1,1 0-1,0-2 2,0 1 1,-2 1-4,5-1-1,-1-2 4,-1 2-3,0-2-3,2 0 3,-2 0 1,2 0-6,0-2 5,-1 1 1,-1 0 1,0-1 2,0-1 3,0-1-9,1 4 14,-2-2-3,-2 0 1,1 2 8,0-2-9,0 1-3,-1-2-2,2 1 1,-3-1-3,1 0-1,-1-3 1,2 3-2,-2-3-4,2 2-6,0 0 4,2-9-2,-3 5-5,-2 4 11,0-1-2,3-5-4,-1 0 0,1 0 2,-3 2 2,1 0 6,0 4 6,-3-2-2,0-1-3,-1 0-2,1 0-3,0-1-3,2-2 1,-4 5-1,0-3-2,0 2-2,4 1 7,-4-5-10,0 1 1,0-2 0,3 2-1,-1-1-1,-2 1 1,0 3-2,0 0 2,1-4 1,-1 5-3,0-5-2,3 4 2,-6 0-2,6-3 8,-6 3-6,2 2-5,1-2 4,0-2-1,-2 2 0,-1 0 3,0 0-2,2 1-3,1 0 2,-4-2-2,2 3 0,-1-8-1,-1 8 3,-1-2 0,4 0-2,-2 0 2,-2 3-1,3-2 1,-2 1-1,1 1 1,-1 1 1,2-3-1,-3 4-4,1-3-1,-1 2 5,1-1 0,0 2-2,-1-2 1,0 1-3,-1-2 1,2 5 2,0-2 3,-2-1-3,0-1 1,-1 1-1,2 1 3,0 1-4,-1 0 0,0-2-3,-2 0 2,1 0 0,-1 2 2,0-1-2,1 1 4,4 3-2,-6-4-2,4 2 1,0 1 2,-4-2-2,4 2 1,-3 0 1,2 0 0,-2-3 0,1 4-3,0-1 1,-2-1 0,-1 3 1,1-3 1,-1 1-1,2 1 1,-2 0-2,1 0 1,-1-4 0,1 6-2,1-3 2,-1 1-1,-1 2 2,1-2-3,3 1 0,-2-1 3,-1 2-2,0-2 6,0 1-5,4 0-2,-4 1 3,0-2-1,1 2 0,2 1 0,-1-2 0,0 1 0,7 1 1,-13-1-2,4 0-1,4 1-3,-5 0 4,4 0 0,-2-1 3,0 1-3,0 0 3,8 0 0,-13-2-3,6 1 0,2 0 2,5 1 2,-15 0-5,7 0 3,-1 0-1,3-1 1,-2 1 0,-2-2-3,2 2 2,8 0-2,-13 0 3,2 0-5,-1 0 0,5 0 3,-2 0 0,1 2-1,-1-4-2,-1 2 4,4 0 1,-1-2-3,-1 2 0,0 0 1,0 0 0,8 0-1,-13 0 0,3 0 1,2-2-7,1 2 0,-4 0-5,4 1 3,-5-1 4,7 1-1,-4-1 0,9 0-1,-14 0-2,4 4-6,1-4 1,1 0-4,-2 0 5,-4 1-1,8 0-1,-3 0 5,0 2-3,-3-2-6,3 1 2,-2 1-1,-1 1-3,2-1 0,-3 2-8,0-2-13,0 4-5,0-4-9,-4 4-11,0 0-11,0 0-25,1 1-15,-2-1-10,0 2-9,1-2-14,0 0-9,-1 4-17,0-2-12,3 1-13,-2 0-14,3 0-14,-4 2-19,4-1-9,0 2-20,0-1-230,-4-2-551,4 2 245</inkml:trace>
  <inkml:trace contextRef="#ctx0" brushRef="#br0" timeOffset="32806.6168">18452 8729 16,'0'0'217,"3"-7"-14,-3 5-1,0 2-7,0-6-6,0 6-9,0 0-11,0 0-11,3-4-10,-3 4-8,0 0-14,0 0-14,0 0-10,0 0-4,-9 11-3,5-3 1,-3 2-4,2 2-5,-6 2-1,3 3-4,-1 0-5,-5 5-7,4-3-6,1-2-2,-5 8-3,4-1-14,-3-2 4,4-3-5,0 5-8,1-7-3,-2-2-1,3 3-6,0-3-1,2-4 3,-4 0-3,5-1-8,-1-1-2,1-1 4,-2-3-2,5-1-6,-1 1 1,2-1 0,-2 0 1,2-4 5,-3 4 12,3-4 1,0 0 0,0 0 2,0 0-1,0 0-4,0-17-1,5 8-4,-3-3 0,-1 0-6,5-3 10,-1-2-18,1-2 3,2-5 11,0 2-16,1-5-1,-2 8 2,4-3-8,-5 3 6,2 0 3,1 1-5,1-2 0,-1 3-3,-1 0 6,2 3-9,-2-2 6,-1 3-6,0 1 2,0 2-3,0 1 7,-1 1-1,1 0-2,1 0-3,-2 1 2,1 2-4,-3 0 5,1 0-1,3 4 0,-4 1 1,-4 0-5,13 3 5,-7 4 0,5 0 1,-3 1 4,1 6-3,1 1 5,3 1 20,-4 0-17,5 8 2,-2-2-4,0 1 3,0 1-1,-3-6-5,3 6 5,1-4 12,-4-1-9,4 3-7,-3-4 2,-2-2-3,2-2-1,-1 1 1,-2-4 0,-1-2 5,-5 0-2,4 1-3,0-3-1,-1-2 1,0-1 1,-3-1-5,3 1 5,-4-1-1,0 0 2,4 0-5,-4-3 6,4 1-4,-4-1 2,0 0-18,0 0-23,0 0-25,0 0-28,4-9-28,-2 4-21,-2 1-31,1-1-25,-1-1-14,3-3-32,-2 1-33,-2-3-191,-3 0-500,0 0 221</inkml:trace>
  <inkml:trace contextRef="#ctx0" brushRef="#br0" timeOffset="33013.5957">18435 8909 165,'0'0'219,"0"0"-20,-2 4-12,2-4-12,0 0-9,9 2-3,-2-2-1,2-2-20,2 0-10,2 1-11,4-3-12,-1 2-11,2-1-12,4-2-11,-2 3-28,1-2-26,5 0-28,-6 0-42,-1-1-42,3 2-41,-3 1-200,1-1-358,-5-1 158</inkml:trace>
  <inkml:trace contextRef="#ctx0" brushRef="#br0" timeOffset="33895.6268">22263 8560 13,'0'-3'246,"0"3"-18,3-4-19,-3 4-22,0 0-20,0 0-15,0 0-14,0 0 5,0 0 5,0 0-5,-3 19-3,3-7-12,-1 3-7,-2 1 9,2 4-8,-3 9-6,4-3-6,0-1 0,-5 3-4,5 1-3,0-2 0,-2 2-10,0-3-3,2 0-9,-1-7 0,0 0-6,1 0-10,0 1-6,-3 1-5,-1-5-4,4 0-8,-1 0-2,-2-4-5,1-1 3,-1-1-8,3 0-2,0-3-3,-1-1-14,1 1-7,0-2-21,-3 0-14,3 0-14,-1 0-12,1-5-9,0 5-16,0-5-24,0 0-31,0 0-21,0 0-27,0 0-23,0 0-29,0-17-203,-5 7-476,5 4 211</inkml:trace>
  <inkml:trace contextRef="#ctx0" brushRef="#br0" timeOffset="34459.6536">22014 8725 196,'2'-10'189,"2"2"-17,5-6-14,0 3-6,6-2-12,1-2-12,8 5-5,2-4-15,2 2-4,-1 2-13,3 1-10,2 4 0,-1 2-12,-2 1-8,2-1-8,-2 6-3,1 0-7,-4 1-4,-5 3-2,-2-1-5,0 0-8,-3 6 4,-2-3-4,-4 4 0,-1 2-7,0-1 0,-5 1 1,-2 0-1,-2 2-1,-2 1-2,-5 2-1,-2-2-1,-5 3 4,2-4 2,-8 2-1,-3 1 2,3-2 1,3-1 0,-2-4 2,4-1-3,-4-3 1,2-1 0,6 0 0,-1-4 5,1 3 6,4-4 8,2 1 3,0-4 4,1 3-2,4-3-3,-9 0-5,9 0-5,0 0-3,-2-7-5,2 7-1,6-8-2,0 3-5,2-2-2,0 1 0,4 0-1,0-1-3,3 0 2,1 2-6,1 0 6,0 0-9,2 1 1,-2 2-1,-2 1 2,3 2-3,-4 1 2,-1 2-2,6 1 1,-8 0-1,2 2 1,-4-2-4,-1 3 3,1-2 0,-3 4-1,-2-1-1,-1 1 2,-1-2 1,-2 4-1,-5-1 2,-1 0-3,-3-1 8,-1 3-2,-6 0-4,-4 4 0,2-8 1,0 1 3,-6 0-1,-2-1 2,5 0-4,0-3 5,-1-1 2,1-4-4,0-1-2,-1 0 2,2-1-1,1-3-9,1-2-3,0 3-7,5-1-10,-1-4-16,1 1-16,3 1-21,0-2-21,2 0-18,3-1-24,1-3-20,0 2-43,2-2-169,-1 0-402,5-3 178</inkml:trace>
  <inkml:trace contextRef="#ctx0" brushRef="#br0" timeOffset="35927.5303">22535 8402 28,'-8'-6'150,"-4"2"-5,1-2-10,0-1-13,0 4 6,0-2-14,-2-1 0,2 2-11,-3 1 0,5-1-5,-4-1 0,1 2-10,1 1-2,0-1-7,-1 2-11,-1-2-6,0 1 2,-4 2-2,2 0-2,-4-3-5,-2 3-3,1 3 6,0-3-5,0 2-2,-2 1-9,2 1 7,0-1-7,0 3-1,2-2 2,-1 0-5,2 0-2,-2 5 1,0-4-4,2 2 0,2 3-6,-2-1 2,6-2-1,-6 3-5,2 1-3,0 0-4,-1 1 2,2 0-2,-1 1-3,0 1-3,1-1-1,-2 2 2,4-3 0,-1 1 0,1 2 2,-2-4-5,5 5 2,-2-3-6,3 2 4,0-1-1,1 1 0,0-1 1,2 0 1,-4 1 0,3 0 0,3 1 1,-3 1-2,1-2 4,2 2 6,0-1-5,0 1-1,-2 0-3,2-1 6,2 3-3,0-3 3,1 3 1,0-3 2,0 1 3,1 0-2,0 1-5,3 0-2,-3-1 0,3 0 0,1-2 0,-1 3 1,2-1-3,-2 1 1,3-2-2,-1 4-4,1-2 3,3 0 0,-3 1 2,2-4-2,5 9 0,-5-7-3,0 0-2,3-2 9,-3 2-6,1-3 8,3 2 1,-3-1 1,0-1 1,2-1-2,-2 0 1,-1 0 1,6 0 5,-3-1-6,0-2 2,0-1 3,3 3-4,-2-2-1,1 1-2,0-2 1,4 2-5,-5-3 6,2 1-1,-2-2 2,2 3 0,4-5-3,-1 1 3,-1 1-3,-1 0 0,4-3-2,-2 2 8,2-1-9,-1 1 2,0 0 6,-2-2-4,1 1-1,1-3-3,-2 2 0,3 2 15,-2-4-15,-1 1 5,2-1-1,0 1-1,0-2 0,-1 0-5,0 1 6,1 1 6,-2-3 2,0 0-4,0-3-2,-2 3 1,2-2-2,2 1 4,-6-1-1,6 2 1,-1-4-8,-5 1 5,3-3-2,1 2-1,-3 1 0,-1-1 2,1 2-8,-1-2-2,-2-2 8,3 4-6,-2-3 1,1 0-2,3-1-1,-7 1-1,3-1 1,-2-1-4,1 0 5,-1 0 2,2-1-7,2-1 1,0-4 1,-1 5 1,-3 0-1,3-5-5,1 4 2,-5-3 8,5 2-4,-1-5 1,-4 6-2,2-4-6,-2 4 3,0-4 3,-4 2 4,5-2 0,-2-1 2,1 5 4,-5-4 17,4 5-12,-5-4-4,5 1-1,-3-1 1,-1 1-8,5-4 3,-5 0-3,2 1-1,2-2 16,-4 6-21,3-6 3,-4 3 1,2 1-1,-1 1-1,0-6 3,0 6 0,-3 0-3,2 0 1,-3 0 3,6 0 13,-4 0-12,-2 1-1,2-1 1,-1-1-2,-1 0-1,0 2-4,0-1-1,0 0 3,0 1-4,0-2 5,0 2-3,-1 1 1,-1-3-2,0 2 1,-1 1 1,0 1 9,1-3-17,0 5 5,-1-1-1,-1-1-2,0-1 11,-1 0-15,1 0 1,-2 5-6,2-3 2,-2 2 20,3 0-18,-1-3-5,-1 4 1,0-3 4,-4 0 0,4 0 1,1 2-4,-1 0 2,1-2-2,-2 4 3,2-3-5,2 1 6,-2 0 3,1 1 1,-1 0-7,0-1 7,-1 1 2,-1 0-6,2-2 5,-1 3-3,0-4-2,1 2 7,-1 0-2,-1 1-3,2-2 4,-1 2 0,2 1-4,1-4 7,-4 2-7,3 1 3,-1 0 2,-2-2-1,0 3 0,2-1 4,1-1 5,-3 2-8,-2-2-2,5 1 1,-3-1 6,2 2-6,-2-2-2,0 0-4,4 2 6,-6-1 11,4 0-12,-2 1 2,-1-1-2,2 1 3,0-1-1,0 1 15,1 1-7,-1-1-12,1 0-3,0 0 5,-1-3 2,0 4-4,-1 1 6,3-4-2,-2 2-2,-1 1 3,3-2-3,-6 1 2,4 0-5,1 1 3,-1-1 0,-1-2 0,0 3 11,-2-3-10,1 3-1,1-2-3,0 1 2,-3-1 2,0-1 4,0 0-6,-5 0 0,6-1 16,-8 0-16,-1 1 3,-5 1-2,1-2 1,-7 4 0,2-3-1,-2 0 4,-2 0-5,2 1-10,-1-1-4,-2 2-9,4-4-7,4 4-12,-6-1-14,8 1-15,1-2-28,-2 3-12,-2-1-35,7 1-16,-3 0-39,3 4-28,-2-2-38,-1 2-195,4 2-505,-3 2 225</inkml:trace>
  <inkml:trace contextRef="#ctx0" brushRef="#br0" timeOffset="38495.2298">18470 8228 25,'0'0'95,"0"0"-5,0 3-11,0-3 0,0 0 0,0 0-8,0 0-5,0 4 3,0-4-9,0 0 8,0 0 1,0 0 2,-3 5 6,3-5-3,0 0 6,-4 2 3,4-2 2,-4 1 9,4-1 2,0 0-4,0 0-1,0 0 0,0 0-4,-10-5-3,10 5-9,-4-5-2,1 1-6,-1 1-3,-1-3-6,1 1 0,-3-2 4,2 1 1,-2-1 0,1-2-3,-2 0-3,1-3-2,-1-2-6,-1 2-6,2-5-2,-4 2-5,1-2-4,0 1 2,1-2-6,1 1-1,-1 0 5,-1-2 2,1 2-6,1 0-3,3 0 2,-4 3-5,4-1 0,-1 3-5,-1-3 2,-1-2-2,4 3-4,-1-2-4,-1 0 5,4 4-4,-2-3-1,1 1-2,-3 1 2,4 1-4,-1 1 3,0-5-2,1 0 3,2 4-6,-1-5 2,-2 8-3,2-6 1,2 1-1,-2 2-3,3 0 1,0 0 0,-2-3 0,1 3 3,1 0-3,1 0 2,-2 2-2,1 0 2,0-1-2,4 0-4,-4 2 4,0-3 3,1 4-6,1-1 0,0 0 2,-1-1-2,3 2 4,-3-2-1,4 2-5,0-1 5,-2 0-3,3-1 3,1 0-2,0 1-2,-3 0 2,3-2 1,3 4-1,-6-3 1,3 3 1,1 0-2,-2 0 2,0 1-1,0 0 2,2 1-1,0-2 0,-1 2-5,2-3 6,-2 1-3,2 1 2,0 1-3,0-1 4,2 1 0,-3 1-2,7-4-1,-2 2 0,-2 0-3,4 0 4,-4 1 1,1 2-1,-2 0 0,0 1 1,3-2 1,-2 1-1,-2 1-1,0 1 0,1 2-2,-4-1 1,5 0-1,-3 2-2,-5 2 6,4-3-2,-1 3-2,2-1 5,-4 0-4,1-1-1,2 6 9,-5-4-9,3 1 1,-3 0 3,4 4-3,-3-2 2,4 1-3,-4 1 1,0-2 1,3 3 0,-1-2 5,-3 2-4,0-1 2,0 2 1,2-2-4,0 2 3,-3 0-4,2-3 4,-1 5 1,1-4-5,-2 3 4,1 3-1,-4-2 0,4-1-1,0 3 0,2 1 1,-4-1 0,1-3 0,1 2 1,-3 3 1,4 0 3,0 2 5,-3-2 0,1 0-5,4-1 3,-5 1-2,1-1 5,-2 2 3,0-2-1,0-2 2,2 2-5,-3 1-1,0-1 4,0 3 5,-3-1-1,6-3 1,-6 3 1,6-1 8,-3-3-8,0-2-8,0 5 5,-3-1 7,6 1 7,-6-2-11,2-2 8,2-1-10,-2-1 1,0 0 2,1 1 0,-3-3-8,3 4 8,-1-1 7,1-3-3,-2 0 3,2 2 0,-2-2-7,2-2 0,-5 3 0,3-4-3,2 1-2,-3-1-4,3 0 2,-2 0-5,-1-1 5,2 0 1,0-1-6,-2-1-3,3 2 4,0-5-4,0 8 1,-1-7 10,1-1-13,-2 4 12,2-4-23,0 4 9,0-4 1,0 0-4,-1 5 2,1-5-3,0 0 5,-2 3-1,2-3 3,0 0-11,0 0 0,0 0-5,-2 5-3,2-5-8,0 0 2,-2 3-7,2-3-3,0 0-1,0 0-3,0 4-5,0-4-4,0 0-2,0 0-4,0 0-4,-3 4-8,3-4-1,0 0-5,0 0-3,-1 3-8,1-3-3,0 0 4,0 0 2,-1 5-4,1-5 0,0 4-5,0-4 2,0 0-5,-1 3-1,1-3-2,0 0-2,0 0-6,0 0-1,0 0-12,0 0-13,0 0-13,0 0-13,0 0-145,0 0-319,0 0 140</inkml:trace>
  <inkml:trace contextRef="#ctx0" brushRef="#br0" timeOffset="39049.6858">18741 8063 72,'0'0'202,"-1"-5"-23,1 5-16,0 0-16,0 0-15,0 0-11,0 0-1,1 13-4,-1-9-12,4 2-5,-4-1 11,0 2-6,0 0-10,0 1-7,4 2 0,-5-3-7,1-1-8,0-1-5,0 6 9,0-2-1,0 0-6,1-2-6,-1 0-10,-1 3-1,2-3-9,0 0 4,-2-2-8,1 2-4,1-2-6,-1 0-1,3-2-1,-3 2 4,0 0-8,4-3 3,-4 3-1,0-5 0,1 3 1,3 0 3,-4-3 3,0 0 1,5 2 1,-5-2-2,10-1-4,-10 1 3,12-5-5,-5 3 0,4-1-7,-1-1 1,2-1-2,1 0 0,4 0-6,-2-2-2,2-1 0,-2 3 0,-1 1 1,3-1 1,-2-2-6,-3 2 2,2 2 0,-3 1-6,-3-1 1,2 1 2,-2-2-2,-1 1 0,1 2 3,-3-2-1,0 2 1,0-1 0,-5 2 0,7-1-1,-3 0 3,-4 1 0,2-5 3,-2 5 2,2-3 4,-2 3 2,-3-7-3,0 5-5,-2-1-1,-1 0-1,-2 0 0,-3-1-4,2 0-2,-4 1 2,3 1 1,-7-1 8,-1 0-9,1 0-2,4 2-3,-6-4-10,5 3 2,4-1-10,-7 1-19,4-3 1,1 0-4,3 3-14,0-2-18,3 3-15,1-3-19,-1 1-22,2-1-18,4 4-27,-7-6-18,5 3-15,2-1-19,-2-1-120,2 1-373,0 4 165</inkml:trace>
  <inkml:trace contextRef="#ctx0" brushRef="#br0" timeOffset="39825.6251">19145 7024 29,'0'0'183,"-4"-2"-17,4 2-9,0 0-15,0 0-14,0 0-15,0 0-2,-9 6-9,7 0 7,-1 0 7,3 1-14,0 2-7,-5 1-6,5 3 1,0 2-6,0 2-3,-2 0-1,-1 0-4,3-1-2,-2 5-10,2-3-1,0 1-6,0-2-4,2 3-4,-1-4-9,3 2 1,-4-2-7,2 1 0,1-1 1,-3-3-5,1 1-5,3-3 0,-2 1-2,-1-2-6,-1-1 4,5 0-6,-4-2 0,-1 1 1,0-4-2,0 0 0,2 0 4,0-2 13,-2-2 11,0 3 5,0-3 3,0 0 0,0 0-2,0 0-7,0 0-2,4-10-5,-3 3-1,-1 0-1,0-1-7,0-3-5,4 1 2,-3 0-5,3-2-3,1 0 3,-1 3-8,-3-2-1,3 2 1,3 0-1,-5 1-2,1 3 0,4-2 0,1-1-1,-3 6-2,3-4 0,1 3-1,-2 0 1,2 0 0,3 3-2,-1 0-2,0 3 0,0 0 2,-1 0-4,-2 4 2,2-2-4,-3 2 9,0-1-8,-2 3 1,-1 1-5,1-2 5,-5 4-1,-4-2-2,1 2 2,-4 0 0,0-2-2,-6 2-4,3 0 3,-2 0-6,-3-2-12,1 1-6,-2-1 3,0-2-3,-1 0-13,3-3-6,0 0-11,5 1-1,-4-4-13,7 0-12,-2 1-9,2-3-13,1 1-25,5-1-17,-10-1-29,10 1-7,-7-2-153,2-1-367,5 3 163</inkml:trace>
  <inkml:trace contextRef="#ctx0" brushRef="#br0" timeOffset="40947.63">19605 7236 64,'0'-7'130,"-1"2"-4,1 5-7,1-5-5,-1 5 2,0-5-3,3 1-6,-3 4 5,0-4-4,0 4 2,0 0-3,0-4 0,0 4-7,0 0-9,0 0-8,0 0-4,0 0-6,0 0-3,0 0-3,0 0-2,0 0-1,0 0 12,0 0-2,-7 15-4,6-11 6,1 3 5,0 4 3,-5-2-1,2 0-7,-2 4-4,1 2 3,-4-1-12,2 3-6,1-2 2,-2 3-3,-2 2-10,2-3-3,2 3 1,-4 2-4,3-4-6,-2-1 1,1 1-3,4-3-1,-3-4-7,3 2-4,-1-4-1,0 2-1,1-3 6,1 0-5,0-6-8,-1 5 5,2-2-7,0-1 1,-1 1 0,2-5-3,-2 4 1,2-4-4,0 7-4,0-7-8,-3 2-6,2 1-11,1-3-6,0 0-17,0 0-16,0 0-16,0 0-26,0 0-16,0 0-29,0 0-27,0 0-19,0 0-15,0 0-12,10-10-139,-10 10-391,8-6 173</inkml:trace>
  <inkml:trace contextRef="#ctx0" brushRef="#br0" timeOffset="41417.6783">19798 7336 72,'-3'-2'176,"2"-1"-18,1 3-21,-5-3-5,5 3-5,-4-4-12,4 4-9,0 0-12,-9 1-7,9-1-2,-5 6-3,1-4-1,-2 1-13,4 1-5,-2 2-5,0 1-5,0 1-4,0 0-1,-1 0-7,2 4 1,1-5-1,-2 3-7,2-1 2,0 1-3,2 0-4,0 0 3,2-1 0,0-2-4,3 3-4,-1-3-3,0-1-4,1-1 5,0 1-6,0-2 0,5 0 0,-2-1-1,-3 1-1,4-3-1,-3 1-4,3-2 1,3-2 2,-2 2-2,2-1 0,-2-2 2,3-1 8,-7 3 7,3-6 2,0 2 2,-4 1-1,3-3 1,-3 2 6,-1-1 3,-3 1 2,3-2-5,-3 1 8,-1 0 6,-1-5-8,-3 2-5,0 0-1,-2 1-3,1 0-3,-3-1-10,-2 2 2,-2-2-6,6 3-9,-7-2-8,4 2-17,-5 4-29,5-3-13,-5 1-26,5 1-31,0 3-39,1 0-34,3 0-209,-3 2-429,1-1 191</inkml:trace>
  <inkml:trace contextRef="#ctx0" brushRef="#br0" timeOffset="43685.6873">19380 8927 107,'0'0'197,"0"0"-15,0 0-7,0 0-14,0 0-9,0 0-17,0 0-8,0 0-11,0 0-4,0 0-15,0 0-7,0 0-7,0 0-6,0 0 1,0 0-8,0 0-2,0 0-3,0 0-3,0 0-2,0 0 7,0 0 3,26 0-2,-17 0 3,0 0-2,2 0-6,2 0 1,5 0-5,1-1-3,0 1 1,3-1-2,7-1-5,-2-1-1,-1 3-6,3-1-15,-1 0 7,0 1-7,0-3-3,2 2-3,-1 2 2,-1-2-1,2 0 3,-1 1-4,-1 1 6,0 0-5,2-3-2,0 2 1,-10 0-3,10-2 1,-3 1-4,0 0 5,-5 1-3,1 0 3,6-1-4,0-1 4,-11 2 1,3 2 2,7-2-4,-5 0 1,-5-2-2,2 2 4,-1 0-7,1-3 1,0 3 5,-3-2-4,-3 2 3,4-2-2,-4 1 8,5 1 1,-3-1 0,2 1 1,-1 0 12,7-1-18,-4 1-1,2-2-4,0 2-1,6 0 2,0-1-8,-7 1 4,2-1 2,-3 2-6,4-2 15,3 0-15,-5 0 0,0 0-1,-1 1 1,2 0 1,-3 0 3,1-1 4,-2 1-10,2-2 1,-2 2-4,-5 0 3,0 0 0,-2-2-4,2 2 0,-3 0 10,-1 0-4,3-2 1,-1 2 1,-4-1-2,0 1 6,-1 0 0,0 0 0,1-1 0,2 1-5,-5 0 8,-5 0-4,13-1-2,-5 1-6,-2-2 7,3 1-5,0-1-1,-1 2-5,-2 0 6,2 0 1,0 0-5,0 0 3,0 0-12,-8 0 8,10-2-5,-4 2 2,-6 0 16,14 0-21,-7 0 6,1 0-2,3 0 4,-2 2-3,2-4 1,1 4 1,-5-2-2,3 0 0,0 0 0,-2 0-1,1 0-3,1 1-4,-4-1 5,3 1-1,-1-1 6,0 0 3,-1 0-10,1 0 6,0 0 5,3 0-5,-3 0-8,0 0 0,-1 1 2,2-1 5,1 0-4,1 0 4,-1 0-2,1 0 5,-4 2 2,2-2-4,2-2-3,-2 2 4,-2 0-4,1 2 1,1-2 3,-1 0-8,1 0 7,-3 0-6,3 0 3,-1 0 3,-2 0-12,5-2 12,-4 2-8,0-1 3,1 0 3,-1 2 3,0-2-2,1 2-3,4-2 5,-3 0 0,1 1-5,0 0-5,0-2 5,-1-1 5,2 3-7,0 0 4,-2-2-5,2 0 1,-3 1 1,-3 0 5,1 0-4,1 1-4,-7 0 16,6-2-11,-6 2-1,0 0-2,8 0 3,-8 0-4,0 0 3,8 0 3,-8 0-4,0 0-2,0 0 3,0 0-4,0 0 0,6 0 6,-6 0-9,0 0-6,0 0 5,0 0-4,0 0-2,0 0-6,0 0-6,0 0 1,0 0-6,0 0-2,0 0 1,0 0-2,0 0-8,0 0-3,0 0 6,0 0-14,0 0-5,-18-5-4,13 3 3,-3-1-8,1-1-7,-3 1-8,1-2 0,-3 0-11,1 3-8,0-4 8,-3 0-3,2 1 1,-1 0 4,-1-1 6,2 2 1,2-1 7,-2 0 14,1 1 6,0 1 1,-1-1 11,-1-1 2,4 2 8,-1 1 8,3-2 8,0 1 10,2 1 1,-3-1 8,2 0 5,0 1 8,-1-2-1,2 1 5,1 2 1,-1-1-3,5 2 1,-8-2 7,8 2-5,-7 0-2,7 0 2,-6-1-1,6 1-2,0 0 9,-6 5 1,6-1 7,-1 0 1,-1 1 3,1 2 3,1-2 5,0 7-4,0-3-1,0 1-3,0 0-1,1 0 0,1 2 0,0-3-3,2 3 3,-4-2-1,3 2 3,-2-4-4,2 3 2,-1-1-4,2-2 1,-3-1-3,3 0-10,-1 0 5,-2-2-1,3 2-6,-3-2-1,2-1 1,-2 0-4,-1 0 0,5-1-1,-5-3 4,1 4-5,1-2 1,-2-2 0,2 3-1,-2-3 10,0 0-10,4 2-1,-4-2-2,0 0-1,0 0 5,6-10-4,-5 6-2,2-4-2,-3 2 8,4-1-5,-3-1 1,2-4-4,-2 3 3,-1-1-3,0 0 0,2 0-1,-2 1-2,0 0 11,0 0-13,0-1 4,2 2 0,-2 3 0,-2-2 0,4 1 1,-4 2-1,2-2-1,2 0-2,-2 3 3,0-2 1,0 5-4,0-7 3,0 7-3,0-2 1,0 2 3,0-5-5,0 5 1,0 0 0,0 0-2,0 0 1,5-4-3,-5 4 2,0 0-1,0 0 0,0 0 2,14 5 0,-9-1 0,2-2 0,-1 2 3,4 2 0,1-1-1,-1 1-2,0 0 3,0-4-2,2 6-1,-2-4-1,-1 0 0,1-1 0,-2-2-5,-1 3 2,1-1 6,-1-1-3,-1 1 4,0-2-1,-3 0-2,3 2 11,-2-2-14,-4-1 4,5 3 2,-5-3-4,4 3 3,-4-3 1,5 0-1,-5 0-1,0 0-1,1 4 5,-1-4-2,0 0-2,0 0 4,-6 7-1,2-4-3,-1-1 4,-1 1-10,-1-1-13,-4 3-11,-2 0-17,-3 1-17,-3-2-21,0 3-22,0-1-36,-1-1-25,-1 2-39,2-1-38,-8-1-173,8 1-453,1 0 200</inkml:trace>
  <inkml:trace contextRef="#ctx0" brushRef="#br0" timeOffset="45361.6642">20447 9162 104,'-9'-5'187,"-3"1"-12,1 3-17,2-1-7,-2 4-8,1-2-11,1 0-13,-3 2-3,2 1-16,0 4-10,0 0 0,-1-1-9,2 5-1,1-1-5,0 0-2,0 0-6,0 4-5,2-3-5,2 0-1,-1 5 0,1-3-2,3-1-3,1 0-4,1 0-2,-1 0-5,3-4-2,-1 1-3,5 1-3,-2-3-1,1 1 2,3-3-5,4-1 0,-3-1-2,2-3-2,7 0 3,-2 0-7,2-4-1,-2 0 1,1 0-1,2-4-1,-4 1-2,2-1 2,-4-3 0,0 1 1,-1 0 3,-3-4 2,2 3 2,-6 0-7,-2-2 2,-1 2 2,0-4-2,0 3-1,-5 1-4,-2-1 0,0 0 0,0 1-1,-4 1-7,4 1 2,-2 2-5,-2 0-1,2 1 2,1 1-6,-2-1-4,5 5-3,-1-1-7,3 2-5,-10-2-4,10 2-1,-8 1-5,8-1-11,-5 3-8,1-1-11,-2 1-6,6 1-11,-4 1 4,4-1-8,0 1 4,-1-1-6,-2 3-2,6-2 8,-3-2 2,1 3 16,-1-1-6,3-1 14,-2 0 3,4 1 1,0 0 8,-5-1 3,5 0 6,-1-3 0,0 4 5,0-4 0,-3 1 8,4 1-8,-2-1 18,-3-2-5,2 3 11,1-2-3,-3-1 1,0 0-6,0 0 10,4 3 1,-4-3 0,0 0 3,0 0-8,5 1 5,-5-1 1,0 0 0,0 0 3,0 0 7,0 0 1,0 0 6,0 0 5,0 0-3,0 0 3,0 0 4,0 0-3,10-4-6,-10 4 2,0 0 2,0 0-9,0 0-5,0 0-2,4 0-6,-4 0-3,0 0-5,0 0-7,0 0-10,1 4-6,-1-4-9,4 4-5,-4-4-8,4 2-10,-4-2 3,5 2-3,-5-2 0,6 0-3,-6 0 5,0 0-6,6 0 7,-6 0 2,0 0 8,8 0 9,-8 0-7,0 0 11,0 0-3,0 0 7,8 0-3,-8 0 8,0 0 7,0 0-3,0 0 12,0 0-2,4-2 8,-4 2-4,0 0 12,0 0 6,0 0 2,0 0 2,0 0-18,0-7 14,0 7 4,0 0-2,0 0 9,-4-4 1,4 4 2,-1-5 4,1 5 13,-4-6 0,4 6 2,-1-5 10,1 5 6,-2-6 5,2 6-4,-4-3-3,0 0-8,2-1-5,-2 2 3,2-2 6,-2 2 0,4 2-1,-7-3 0,7 3-6,-6-2-3,4-1-9,2 3-2,-9-3-6,9 3 5,-8-4-6,3 2-6,1 0 3,0 1 2,4 1 3,-11-2-5,7 2 1,-4-2 3,8 2-2,-11 2-2,2-2 2,1 3 1,0-1-2,2 0-4,-3 1-1,0-2-1,5 2-2,-3 0 1,0 0-2,1 0 3,-1 1-4,2-1-2,-1 2-1,0-3-2,1 3 5,-2-1 2,2 2 1,-3 1 1,3 0-4,-2 0 1,1-2 0,-1 1 0,-1 2 1,3 0-1,-1-1-1,-1 2-3,3 1 1,-2-2-1,2 3 0,0-6-4,3 2 1,-3 3 0,4-4-2,-1 0 3,-2 2 0,6-1-4,-3 1 2,0-2-1,0 2 3,4-3-3,-3 2 2,4-1 2,-1 2-1,2-1 0,-2-1-1,3-2 1,-1 1 4,1-3-11,1 1 2,-2-1 3,6 1 0,1-1-1,0-2-3,1-2 2,-1 2 0,0 0-1,-2-3 0,4 1 0,-5 0-1,-1-1 1,-2 1-2,3-1 1,-1 1 2,-3-1-1,2-1-2,-3 0 3,0 0-4,0-1 4,-1 0-2,1-2 0,-2 2 0,1-2 2,0-2 6,-2 1-5,2 2-2,-3 0 6,2-4 1,-2 3 1,0 2 4,-1-4 3,1 3 6,-1-2 3,2 3 2,-2 0-3,0-1 5,0 0 2,0 2 1,0 4-2,-2-6-2,2 6-4,2-6-1,-2 6-1,0-4-4,0 4 0,1-2-6,-1 2-5,0 0-3,0 0 0,0 0 0,0 0-2,0 0-1,0 0 2,0 0-1,-3 12 0,2-5 2,1 0-3,1 1 0,-2 2-2,2 1 3,-1 1 1,0-2-6,2 2-1,-2-1 4,1 1-3,2 1 0,-2-1-1,1-2 5,1 2-3,0-3 7,1-1-7,0-1-2,0-1 3,-1-1 2,2 1-3,0-3 1,0 1 3,3-3-1,1-1-1,-1 0 0,6-1-1,-3-3-3,1 1 7,0-4-8,1 3 3,2-2-2,-2-3 1,-4 4-8,9-2-4,-6 1-14,-1 0-10,-2 1-12,1-3-7,0 1-6,1 5-19,-3-3-15,-1 0-14,-1 3-20,0-1-28,-1 1-13,-1-2-16,0 1-15,-1 0-182,1-1-415,-4 4 184</inkml:trace>
  <inkml:trace contextRef="#ctx0" brushRef="#br0" timeOffset="45753.2195">20956 8988 97,'0'0'292,"-3"-3"-23,3 3-26,0 0-25,-1-3-22,1 3-17,0 0-10,0 0 1,-1 11 11,2-4-21,-2 3 2,-1 2-7,2 4-6,0-5-3,-1 8-8,2 0 3,-2 8-8,0 1-4,-4-1-4,5 0-7,-3 2-2,2-2-10,-3 2-2,0-2-16,2 4-4,-5-5-15,6 6 6,-4-3-10,1-2-8,0 1-5,3-8-4,-3-3-6,4 2-11,-1-2 7,-2-2-5,3-3-5,0-6 6,-1 1-13,1 1-11,-5-6-9,5 1-24,0 4-14,0-7-4,0 5-19,0-5-11,0 0-11,0 0-27,0 0-23,0 0-24,18-9-29,-11 4-25,-3 3-31,5-7-27,-1 2-242,-4-2-552,7 0 245</inkml:trace>
  <inkml:trace contextRef="#ctx0" brushRef="#br0" timeOffset="46072.61">21257 9222 204,'0'-2'347,"0"2"-22,3-6-20,-3 6-19,0 0-18,0-4-25,0 4-16,0 0-22,0 0-14,0 0-17,0 0-4,0 0-8,3 16 18,-3-7-18,-1 3-18,5 1-4,-7-2-7,6 1-17,-3 4-3,0 1-8,0-6-16,2 3 1,-2-2-9,2 0-14,-2 0 1,0-1-11,2 2 4,-2-3-13,0 0-6,-2 1-2,2-3-9,0 1-24,0-4-14,0 3-22,0-3-27,0 0-17,0-1-26,-2 1-22,0-2-28,2-3-40,0 5-23,0-5-48,0 0-45,0 0-259,0 0-610,0 0 269</inkml:trace>
  <inkml:trace contextRef="#ctx0" brushRef="#br0" timeOffset="48043.5963">22222 8354 45,'0'0'194,"0"0"-3,0 0-8,0 0-8,0 0-8,0 0-5,0 0-6,0 0-9,0 0-7,0 0-9,0 0-7,-15-8-2,12 6-5,-1-2-8,-1-1 3,0 2 0,0-1-3,-3-1-16,-2-3-10,1 1-1,0 0-6,-3-1 3,3-2 0,-3-1-10,3 1-4,0 0-6,-2-4-13,1 1-6,-1-1-2,4 4 3,-1-5-4,0 1-4,-2-1-5,3 1-4,1 0 2,5 0-1,-4 0-7,1-3 2,-1 0-4,4-1 4,-2 1-2,2 0-5,-3 0 0,4 0-5,0 0-1,0 2 1,-3-1-1,6 0 3,-3 5-6,0-1 3,0 0-3,0 2 1,4-2-1,-3 1 2,-1 2-2,4-1-2,1-1 1,-5 2 0,1 2-5,2-1 3,-2-1-3,3 1 1,-3-2-1,-1 3 5,3 0-1,-2 2-1,1-2 3,0 2-5,-1 0 4,2 1-3,-2-1-2,-1 2 3,3-2-5,-3 1 8,0 4-5,2-3 1,-2 3-4,0 0 3,3-5-1,-3 5 2,1-3 0,-1 3-3,0 0 2,0 0 4,1-5-5,-1 5 1,0 0 11,0 0-10,0 0-1,4-2 0,-4 2 7,0 0-7,0 0 1,0 0 9,0 0-13,0 0 5,0 0-9,0 0 5,0 0-1,0 0 2,0 0 0,0 0-1,0 0 2,0 0 0,0 0-1,0 0 3,0 0 0,0 0-4,0 0 4,0 0-1,0 0 3,0 0-4,0 0-1,0 0-1,0 0 2,0 0 1,0 0 4,0 0-5,0 0 3,0 0-4,0 0 3,0 0 2,0 0 0,0 0-5,0 0-2,0 0 4,0 0 1,0 0-1,0 0-2,0 0 1,0 0 2,0 0-2,0 0 3,0 0-5,0 0 3,0 0 0,0 0 1,0 0-1,0 0 0,0 0-1,0 0 1,0 0-3,0 0 5,0 0-5,0 0 0,0 0 5,0 0 6,0 0-6,0 0-7,0 0 7,0-3-4,0 3 5,0 0 0,0 0-1,0 0-5,0 0 17,5-4-13,-2 3-2,-3 1 0,5-7 6,0 3-2,-1 1-3,1 0 0,-2 0 4,2-2-2,-2-1 0,1 1 1,0 1 1,1-2 0,4 0-3,0-2 1,0 3 4,0-2-1,-1 2-2,3-3-2,1 3 21,-1-1-20,-1-4-2,4 6 2,2-4-1,-5 1 4,6 0 3,-2-2-9,3 4 6,-1-3-2,-1 1 2,1 3 1,1-3-3,-2 1-3,1 2 6,2 0-4,-1 0-1,-1-1 1,-1 4 0,2-2-1,-6 2 1,7 1-1,-6 0 3,1 1-5,-2 1 1,0 0 3,2 0 0,-1 2-4,-1-1 2,0 1-1,2 0-4,0 2 5,-3 1-1,0-3 2,2 1-2,-2 5 5,1-4-5,2 5 1,-4-4 0,-1 0-3,0 2 3,0 1-1,0 0 3,-3-1 1,1 1 4,0 4-9,0-1 19,-2-5-15,0 3-2,1-1 3,-3 6-1,3-3 2,-1-1 5,0 0-7,-1 2 4,0 2-5,-1-4 6,1 4-4,-2-1 0,4 2 3,-4-3-4,1 3 4,1 0-5,-3 0 4,2 1-1,-2-1 2,-1 1 0,3-1 6,-2 3-6,-2-2 1,1 0 3,0 2-2,-3-2 3,2 0 2,1 0-4,-4-2 7,0 0-5,3 1 3,-3 0 1,-1-1 6,4-3-1,-4-1-4,4-2 1,1 2-5,-2 0-1,-2-1-2,3 0 3,-3 1-5,2-1 5,0 0-1,1-1-5,-4 0 4,5-1-11,-4-2 8,2 2 1,2-4-5,-3 3 0,1 1-1,0-4 4,1 1-1,-1-2-4,2 3 3,-2 0 0,1-4-13,0 1-10,-1-1-18,2-3-4,0 0-16,0 5-15,0-5-10,0 0-13,-1 3-16,1-3-9,0 0-20,0 0-32,0 0-16,0 0-29,0 0-20,-1-15-228,-2 8-502,2 1 223</inkml:trace>
  <inkml:trace contextRef="#ctx0" brushRef="#br0" timeOffset="48579.0369">22708 8208 9,'0'0'269,"0"0"-21,0 0-14,0 0-26,0 0-12,0 0-21,0 0-18,0 0-12,0 0-10,0 0-7,0 0-7,3 11-7,-1-6-4,-1 2-2,-1 2-6,0-3-7,1 1-10,1 4-4,-2-3-2,1 0-11,-1 1-5,0-1-6,0 2-3,1 1-2,-1-1-2,3-1-9,-1 1 4,0-1-6,-2 0-5,1-3-3,0 1-2,0 1-1,1-2-2,-1-2-2,0 1 0,1-2 3,-2-3 1,3 3 0,-3-3 2,3 4-4,-1-3-3,-2-1 2,0 0 0,12-4-4,-8 3 0,4-2-4,2-1-2,1 0 1,1-2-3,-1 2-4,0-3 1,1 2-3,2-1-6,-2 1 2,2-1 4,-4 0 1,5 2-6,-4-1 1,3 0 11,-3 0-14,0 2-2,1-1 3,-3 2-3,-1-1-2,-1-2 6,1 4 0,-3-2-3,-1 0 3,3 2 1,-4-3 2,2 2-3,-1-1 4,-4 3-3,2-8 1,-2 4 0,-1 0 2,0-2-4,-1 4 5,-4-4-4,2 0 2,-3-3 4,-3 2-4,0 1-2,1-2-4,-2 2 1,-1-1 3,-1 1 1,-2 0-5,3 0-3,-3 1-5,2-1-14,0 1-8,0 1-9,3 1-11,-1-1-21,-2 2-15,5 0-25,0 0-10,0-1-16,1 3-19,0 0-30,1-1-25,6 1-23,-11 0-171,6-1-440,5 1 196</inkml:trace>
  <inkml:trace contextRef="#ctx0" brushRef="#br0" timeOffset="49951.6145">23275 7377 84,'0'0'177,"0"-5"-2,0 5-26,-2-2-17,2 2-13,0 0-6,0 0 13,0 0-15,-2 16-4,1-6-5,1 2-7,-3 0 0,3 4 3,-1 2-9,1 0-1,1 9-2,2-7-2,-3 4-11,1 5-3,-1-10-8,0 6-1,-1-1-4,-2 1-4,3-5-7,0-2-2,-1-1-5,2-2-1,-2-4-4,1 1 0,-2-2 5,2-3-7,-3 1-3,3-2-3,0-2 5,0 0 0,0 1 6,0-5 5,-1 5 7,1-1 6,0-4 2,0 0-3,0 0-5,0 0-3,0 0-8,0 0-9,-2-16 1,2 9-1,2-3-10,-1-1-1,2 0 3,-1-1-2,2 0-5,-3 0-3,3-2-4,-3 2 4,3 3-3,1-2-1,0 2-1,-2 1-3,3 1 2,-2 2-3,0-1 1,0 1 6,6-1-6,-5 1-1,3 3-3,-1-1-1,4 2-3,2 2 12,-2 2-10,2-1 3,-3 0-2,3 2 6,0 2-6,-3-1 1,3 4-1,-2-4 3,-3 3-3,-1 1 0,-1-2 2,0 4-1,-5-6-3,3 4 5,-4 3-5,-4-4 11,-1 2-3,-1 1-1,-1-2 0,-7 4-1,0-4 7,-1 2-11,-1-2 1,0-1-4,-1 0-7,-2-4-10,0 2-8,2-5-7,1 4-6,3-3-15,-4-1-8,7 0-14,-1 0-6,-1-1-12,6 0-2,6 0-12,-12 0-16,12 0-17,-7-3-18,7 3-25,0-7-18,0 7-118,0 0-350,12-4 155</inkml:trace>
  <inkml:trace contextRef="#ctx0" brushRef="#br0" timeOffset="50331.6495">23735 7892 97,'0'0'204,"0"0"-14,0 0-17,0 0-13,-20-3-16,20 3-11,-7-2-18,7 2-2,-3-2-9,3 2-6,-6-3-10,6 3-3,0 0-13,-3-4-3,3 4-7,-3-4-6,2 2-6,1 2-3,0-4-3,0 4-6,0 0-1,0-8-2,0 8-3,0 0-3,1-2-3,-1 2 1,0 0 0,0 0 1,9-1 3,-9 1 1,0 0-6,11 3 4,-9-1-4,0 1 3,-2 2 4,1-1 1,-1 0 2,-1 3-1,-1-1 4,-1 2-8,-4 1 0,0 0-2,-6 2-2,-1 3-7,1-3-18,-3 1-21,2 3-35,-2-5-42,4 2-53,1-6-45,-4 1-200,6 1-426,3-6 188</inkml:trace>
  <inkml:trace contextRef="#ctx0" brushRef="#br0" timeOffset="54488.4905">24207 7544 82,'0'0'200,"2"-5"2,1 2-7,-3 3-2,0 0-4,1-8-14,-1 8-2,0-1-12,0 1-8,0 0-6,2-5-13,-2 5-11,0 0-1,0 0-17,0 0-10,0 0-6,0 0 11,0 0-5,0 0 3,-2 14-1,1-9-14,-2 4 8,3-1 5,-1 4-4,-2-3-5,2 3-6,0 4 14,-3-6-18,-1 4-3,5 0 2,-4 2-3,-1-5-7,5 3-3,-4-5-5,0 3-8,2-1-4,0-1-7,0 2 1,-1-2-3,2 1-12,-3-3 6,3 1-6,-2-4-1,2 1 0,1 0-6,0 0 3,-1 0-7,1 1-11,0 0-23,-3-1-13,3-1-23,0 2-31,0-2-35,0 4-36,-4-4-47,4 5-37,0-3-34,-1 5-264,1-2-585,0 0 259</inkml:trace>
  <inkml:trace contextRef="#ctx0" brushRef="#br0" timeOffset="57139.6436">22781 9723 70,'-2'3'203,"2"-3"-18,0 0-13,-4 5-6,2-4-8,1 4-12,-1-2-3,-1 1-10,0 2-12,2-2-3,-3-1-7,3 5-8,-2-1-9,2-2-3,-2 4 2,1-3-2,-1 3-9,-1-1-3,0 1 2,-1-1-6,1 1-5,-1 0 4,0 2 3,0-2-14,0 3 1,0 0-6,-3-2 1,1 2-9,0-3 3,-3 6-3,1-1 1,-3 1-3,2-3-4,-3 1-3,3 3-5,0-6-3,1 2 2,-5-2-3,5 1 5,-2-1-2,-3 4 1,-1-4-2,2 2 0,-2-1-1,1 2-7,0-3-1,0 0-2,-4 2 2,2 0-5,-4 8 4,5-8-9,-1 0 4,-7 2-4,5-2 2,1 1-3,-6 1-3,6-1 3,-2-3-5,-4 5-2,5-7 0,-1 2 1,-4 2-3,2-2 3,-3 3-1,5-1 4,0-4-2,0 2-6,-5 2 2,2-3-4,-1 3 2,-3 1 2,0-3 3,-1 2-5,-1 0 2,0-3-5,-3 1 4,0 1-5,-1-3 4,0 2 6,4-1-2,-5-1-4,2 2-1,2-2 5,0-2-2,-1-3-5,2 6 7,1-2 1,0 0-5,1-2-3,5-2 7,-1 0-1,-4-1-8,-4 1 7,1 3-1,2-5-4,0 4 2,-3-2 4,0-1-8,3 2 7,-2-1 0,2-3 4,0 4-6,4 0-1,2-3 4,-1-1 3,0-1 5,0 1-8,2-1 6,-2-1 4,-1 1-8,4 0 1,-4-2 5,2 1 1,1-1 1,-1-1-6,0 1 5,-2-2-4,4 5-7,-3-1 3,0-5 2,2 3 2,-2-2-2,0 2 7,1-1-2,1 0 8,-1-2-2,-6 1 1,0-4-1,0 3 6,7-3-5,-1 2 7,1 0 0,-7-4-8,1 2 6,4 1 10,-3 0-10,1-2-3,5 1 11,-3-1-12,-1-3 5,5 4 6,-2-3-9,-1 3-7,-3-4 2,7 5 0,-2 0 1,0-1 3,4-1 0,-7-5-3,5 4-2,0 1-5,1-1 5,1 2 5,-1-2-14,1 0 1,2 1 3,-3-3-3,3 1-1,-3 0 1,4 0 5,-3-1-12,2-1 3,0 2 0,-1 0-4,1-2 1,-1 1 3,0 0-5,-3-2 0,2 3 6,-1 1-6,2-3-3,-3 0 1,4-1 1,-2 2-1,2 0 1,0-3-2,0 3 2,-1 1-3,1-1 0,1 1 5,-1-2 0,3 2-1,-7 1 1,8 0-2,-4-2-2,3 3 2,-4-2-1,1-1 1,3 1-2,0-1 2,-3 1 1,3-2 1,3 4-6,-1 1 4,1-3-2,-2 1 1,3 2 0,-4-3 0,2 0-4,2 0 6,-1 2-2,2-5 1,-1 3 8,-2 3-15,4 0 7,-2 0-6,-1-2 5,1 3-4,-2-3 1,3 3 6,1-2-3,-1 1 5,-1-2-3,-3 2-3,5 1 13,-2-1-14,1 0 0,-1 0-1,1 1 6,1-1-5,-1 1 3,3 1-4,-1-1 2,-2 1-1,3 0 0,-3-3 3,2 5 6,1-2-7,-1 0-1,-1 2 2,0 0 0,4-3-5,-2 4 6,-1-1 2,2 0-3,-2 0-8,-1-2 2,3 3 3,-1-1 0,0 1-1,1 0 3,-1-1 1,0 1-7,1 1 1,-2-2 8,3 5-1,-1-9-4,0 5 8,0-1-4,-1 1-4,2 0 3,0 4-1,-1-9-3,0 6 5,1 3-2,-2-3 5,2 3-4,0-6-2,0 6 2,-1-4-3,1 4 0,0 0 0,0 0 6,0 0-6,-1-4-2,1 4 7,0 0-15,0 0-1,0 0-6,0 0 3,0 0-4,0 0 2,0 0 0,0 0 2,0 0 0,-8 14 3,7-7 0,0 4-4,-2 0 5,1 1 4,0 5 1,0 0-2,-1 3-1,1 4 9,-1-3-6,3 4 0,-4 0 5,3-2 1,-2-2-5,2 6 6,1-9-3,-1-1 0,0-1 2,-2-4-1,3 4-1,0-4 4,0-2-2,0-1 1,0-2 4,0 1-7,0-3-7,0 1 14,3-1-7,-3 0 2,0 0 4,0-1-10,0-4 7,0 3 4,0-3-12,1 4 0,-1-4-1,0 0-6,1 5 7,-1-5 1,0 0 1,0 0 1,0 0-1,0 0 4,0 0 0,9-10 1,-8 5-2,1-1 1,1 0 1,1-5-1,0 3-1,-1-6 2,1 2 0,1-3 1,-3-1-4,-1-1 2,1-1-8,-1 3 3,0-3 6,1-2-9,-4 2-2,1 0 4,0 1 5,-1 1-4,1 4 0,-1 1 8,2-1-11,-4 0 6,4 3 0,-1-2-7,-1 2 1,1 2 5,1 2-3,-1-2 3,1 1-1,-2 2-1,2 4 5,0-5 1,0 5 3,-1-5-9,1 5 2,0 0 1,0-5-3,0 5-4,0 0 1,0 0-6,0 0-16,0 0 4,0 0 7,0 0 1,0 0 2,13 14 0,-8-10 2,1 3 2,1 2 3,4 1 1,-2-1-2,5 3 2,0-1 2,-1 1 7,4 2-1,-2-3-3,3 1-3,-4 0-1,4-1 1,-4-1 8,1-1-4,-3-1-3,3 1 2,-6-4 1,3 3-1,-3-3 1,0-1 4,-2 0-7,-2 1-1,0-2-2,-1-3 4,1 3 5,-2-1-6,-1 2 4,-2-4 6,4 3-3,-4-3 4,0 0 5,-9 6-8,3-2 3,-4 4-5,-4-1 3,-3 2 2,2 1-1,-4 0 2,-7 2-5,9-2 0,-2 2-3,2 0-6,1-3-19,3 3-22,-1-4-27,4 1-26,2-2-25,1 3-19,2-4-31,1 6-31,4-5-16,1 0-36,-1 2-173,3 1-472,2-3 209</inkml:trace>
  <inkml:trace contextRef="#ctx0" brushRef="#br0" timeOffset="58196.7592">21293 11119 35,'0'0'212,"-4"-4"-20,2-1-6,-1 2 3,1-1-14,-1-2-7,-3 2-8,3-1-2,1-2-9,-3 2-4,2 1-8,-3-1-10,3 0-9,-5-1-10,2-3-11,1 3-10,-3-2-7,1 4-7,0 0-5,-1-3-5,2 2-7,-4 0-4,1-2-3,-1 3 0,-2 0 1,3 0-9,0 1-1,-2 1 3,-2-3 3,3 4-2,-2 1-2,-1 1 1,-3 2-6,4 0-3,-6 1-1,7 0-4,-6 4-6,1-3-5,3 2 1,-1 1 2,2 0-4,1-2-1,1 3 0,-1-2-8,4 3 4,-1 0-2,0-1-4,5 1 4,0 3-5,-4-3 2,5 2-1,2-1 1,0 0-2,0 0 0,0 2-2,0-4 0,4 1 1,-3 0-2,4 0-1,-2-3-1,3 1 1,-2 0 1,1-3-1,-1-1-1,2 0 0,-2-3-1,4 2 4,-3-2-1,3-2-2,1 1 4,1-3 2,-1-1-3,1-4-1,-1 2-4,1-4 2,0 3 4,-1-4-2,-1 3 1,0-5-1,1 4-1,-2-2-1,-1 2 0,-1-3 3,1 1-4,0 2 2,-2 0 1,-1-1 1,0 3-3,1 0-2,-1 2 1,-2 0 1,0 4 3,-1 1-3,3-7-1,-1 6 0,-2 1 0,0 0-1,4-3 1,-4 3 4,0 0-3,0 0 1,2 12-1,-2-8-1,2 0 1,0 2 3,0 0 2,-1-4-5,2 5 2,1-2 3,-3 0 0,3-1-4,0 0 3,1 1-1,-3 1 0,2-4 0,0 4-1,0-3-2,0 0 1,0 0 1,1-1 1,0 1 0,1-3-3,2 1-6,0-1-16,0-2-6,0 0-12,4 0-8,-1-2-17,-2 2-9,1 0-14,1-2-22,1 1-23,-3 1-18,0 0-22,0-2-15,-2 2-17,0-1-194,-1 3-431,2 0 190</inkml:trace>
  <inkml:trace contextRef="#ctx0" brushRef="#br0" timeOffset="58611.0181">21561 11153 190,'0'0'220,"0"0"-19,0 0-13,4 5-13,-4-5-14,0 0-11,0 4-9,0-4-13,0 0-10,-4 6-11,4-6-6,-1 3-8,1-3-3,-5 3-6,0-2-8,5-1-4,-9 3 0,9-3-3,-5 1-2,5-1-5,-8 0-3,8 0-8,-10-1-3,10 1-4,-4-4 3,4 4-9,-7-3-2,4 0-4,2-2-2,1 5-6,1-7 2,-1 4-8,3-2 1,-1 2-1,-2-2-3,3 1-3,3 2-3,-5-2 0,4 2-1,-1-1-2,1 0-1,-5 3 3,8-3-6,-8 3-1,9 3 1,-4-2 2,-1 2-1,-4-3 2,6 8 0,-3-3 1,-3 1 1,0 2-2,-3 3 2,-1 0-1,2 1-2,-6 3-2,3 2-3,-4 2-12,0-2-13,-1 0-16,-1 0-32,-1-2-17,1-1-13,0 0-18,0 0-21,3-7-17,0 2-29,3-4-29,-1-1-117,-2 1-360,5 0 159</inkml:trace>
  <inkml:trace contextRef="#ctx0" brushRef="#br0" timeOffset="59625.692">21996 10793 158,'0'-5'154,"0"5"-19,0 0-5,0 0-6,0 0-10,-8-3-4,8 3-4,0 0-1,0 0-6,0 0-9,-5-1-2,5 1 0,-7-1 1,7 1-5,0 0-6,0 0 3,-11 1-3,11-1-2,-9 1-5,4 0-4,-2 3 4,2-1-3,-3 0 1,1 1-1,0-1-3,-2 1-3,1 3-5,0-2-8,-2 3-5,3 0-3,1-1 2,0 1-4,1-3 0,-1 1-7,1 1-4,2 2 2,0-3-9,-2 2-2,5-2 1,-2 5-2,-1-5-6,3 4 0,0-1 0,1-2-2,1 4-2,0-2 3,1-1 1,2 0-3,1 2-3,-1-1 1,4-1-3,-1 1 1,0 0 1,2-2 0,-1-2-3,2 3-2,7-2 3,-5-3-1,-2-1 3,2-2-3,0-1 0,1 0 1,-2-2 2,0-2-2,1-2 1,1 0 1,2-6-4,-4 1 5,-1-2-2,-4 4 0,0 0 6,-5-2 15,4-2 2,-4-3 3,-4 3 0,-1-2 6,-5-1 0,0 1 4,-2 1-4,-1 1-1,0-2-7,-6-5 4,5 7-8,2 0-5,-3 2-6,3 4-15,0 1-28,-1 2-36,1-2-42,1 6-51,-6 0-44,7-3-69,-6 3-196,3 0-505,0 1 223</inkml:trace>
  <inkml:trace contextRef="#ctx0" brushRef="#br1" timeOffset="123021.8158">2436 8831 48,'-6'-5'142,"3"0"-5,0 3-6,3 2-4,-3-4-6,0 0-9,3 4-4,-3-2-11,3 2-6,-3-3-9,3 3-10,0 0-3,0 0-10,0 0-6,0 0-6,0 0-2,0 0-3,0 0-4,0 0-6,0 0-5,0 0 3,5 10 2,-5-2 3,4-1 4,1 2 5,-1 1-1,2 0-2,-2-1-1,2 3-2,2 3-2,1 0 0,-2 1 9,0 1 3,5 0 5,-4 0-5,3 0-3,-2 0-2,2 1-7,1 3 3,2-4 1,1 2 0,0 3 1,1 4 6,2-3-5,1-1-4,1 2 1,2-1-13,-1 1 2,2 1 4,-3-1-4,3 0 2,-3 3-3,3-2-2,0 0-6,-2 0 4,2 2-1,0-3 4,-3 2 2,1-1-3,3 1 0,-2-2-1,2 3-2,-3 0-5,0-3 3,2 0-2,0-3 5,-4 1-9,8-1 0,-4 0-1,-1-3 0,-2-1-3,2 1 0,0-1 8,0-1-11,-6-3 4,7 5-2,-5 2 5,5-1 0,-1-4 2,-3 5 2,4-1-2,-4-2-1,-1 1-1,0 0 0,6-2 2,-5 1 0,3 1-6,0 3 6,-4-3-4,-3-5 1,6 6-1,-2-1 5,2-1-1,1 1-2,-8-2 2,6 1-4,1 0-2,-3-2 1,2 0 3,0 4 3,-5-5-5,1-2 1,0 4-2,0 2-6,-2-3 1,4 4 1,-4-4 1,-1 3 3,10 0-2,-5 1-5,0 0 6,4-1-7,-6-5 1,1 4 4,5 1-1,0 2-1,-3-1 0,1 1-4,-5-7 1,4 7-1,3-3-1,-5-5 7,-2 1 1,3 0-1,0-1 3,-1 0-1,2-4 1,-2 4 1,0 0-5,0-2 3,-1-1-4,2-1 1,-5 1-3,6 3 3,-1-4 4,-4 4-6,3-3 4,-2 3 3,3-2-6,-3-1 1,0 1 2,1 1-1,1 2 1,-2-3-3,1 1-2,0 0 6,3-1-5,-5-1 4,0-1 0,-1 2-1,0-3 0,-3-2-2,2 3-1,-6-3-2,7 1 10,-7 1-5,5-3 4,-3 1 0,0-2 14,-3 1-16,2 2 1,-5-3 1,4-1-2,-2 0-3,0 1 6,-4-3 0,5 4 3,-1-2-12,-4-2 4,6 3 2,-6-3-7,4 0-1,-4 0 13,0 0-11,0 0 3,5 2-7,-5-2 7,0 0-2,0 0 1,0 0 4,0 0-7,0 0 2,0 0 5,0 0-6,4-7 6,-3 3-8,1-1 6,0 2 3,-2-6-4,0 2 5,3-3 5,-3 1-6,4-2 14,-3 2-6,0-3 4,2-2-3,-1-2 3,-2-2-1,4 2 6,-1-1-2,-1-2-7,2-5 4,-1-2-3,0 2-7,4-1 7,-1-1-5,-2 8 2,-3-3-6,7 2-5,-4-6 9,1 6-8,1 0-1,-2-6-2,4-1-4,-2 3 7,-2 2-8,4-3 3,-2 0-2,0 0 3,1-1 0,1 2-3,0-2 3,-3 8-2,2-7-1,-2 5-1,3-6 4,-2 6-8,-2 0-1,1 1 2,-1-1 9,1 0-10,-2 2 6,2 0-6,-3 0 5,1 2 0,-1 3 11,2-4-15,-3-3 3,2 9 3,0-5-4,-1-2 2,2 3-3,-4-2 9,6 0-7,-4 0 4,0 1-4,-1 3-6,2-3 12,2 1-7,-1 3-1,-1-1 4,3-2 1,-5 2-4,4 0 6,-1 0-3,0 1-7,0 0 6,-2-1 9,5-2-9,-6 2-1,4 1 2,3-5 0,-7 1 3,7-1-1,-2 1 0,0 1-1,0 2 1,-2-3-6,1 5 9,0-2-9,-1-4 3,-1 4 1,0 4 1,3-5 1,-2 2 1,-1 0-3,1-2 3,1 3 1,-1 0-2,-1 0 9,1 1-11,-1-1 3,-1-2-9,1 0 7,1 0 0,-2-1 1,1 0-3,1 3 3,1-6 3,-4 4-1,5 1-1,-2-1-3,0 0 1,-1 2 2,0-2-1,0 2 3,0-2 3,-1 5-9,0-2 4,2 3-3,0-3 5,-3 3-4,1-1 4,2-4-3,-3 6-2,0-2 2,1 1-2,0-1 1,-2-1-2,0 2 0,5-6 7,-3 2-10,0 0 2,-2-1 6,5 0-7,-1 4 0,-3-5 0,3-2 1,-4 4 0,4-2 2,-3 2-6,-1 0 5,2 3 2,0-2-3,-2 4 0,1-3 4,2 1-12,-3 2 6,1-1 1,-1-4-4,0 5 0,-1-2-6,1 0 3,1 3 2,-2-4-1,1 2 0,1 1-1,-2-4-13,2 2 1,-1 1 5,0-3 0,0 3 2,-1 0 4,-2-1 0,3 2-2,-1-2 0,-1 1-13,2 2 11,-2-3-3,2 3 7,0 0 0,-4 0-2,4 4 8,-1-8-5,1 6-6,-3-2 2,3 4 0,-1-8 3,0 6-4,-2-1 2,3 3 5,-1-5-5,1 5 7,-5-4-6,5 4-1,0 0 2,0-4 7,0 4-10,0 0 14,-2-2-4,2 2-5,0 0 0,0 0 1,0 0 2,0 0-3,0 0-1,0 0-8,0 0 1,0 0-1,-7 7 6,5-3-8,-2 2 3,0 1 2,2 1-1,1 0 3,-4 1 0,0 0 1,1 1-6,2 1 7,-3 2-6,2-3 3,-2 2 0,1-2 0,-1 1-2,2-2 7,0 0-5,-1 1 4,1-3-5,-1-2 6,2 2 0,0-2 4,1 2-9,0-5 1,0 2 1,-2-1 0,0 1 3,3-4-4,-1 6-1,1-6 0,0 0 1,0 3 0,0-3-4,0 0 5,0 0-1,0 0-1,0 0 2,0 0-4,0 0 2,0 0-4,0 0 6,0 0-3,10-12-3,-6 7 4,-1 0-2,-2-2 0,2 2 8,1-5-8,-1 1 3,4-1-3,-3 2 2,1-1-4,-3 1 3,2 2 2,-3 1 1,2 0 0,-2 1 2,3 0 1,-3-1 2,0 2-1,3 2-2,-4 1 4,4-6-2,-4 6-1,0-5 3,0 5-4,0 0 3,5-2-2,-5 2 4,8-2-3,-4 1 4,-4 1 0,10 0 0,-10 0-2,9 1 1,-4 3 1,3-1 3,-3 2-7,4-2 4,-3 1 2,5-1-1,-4 3 9,2 0-7,0-1-3,-1 2 4,-2-2-2,2-1 0,-3-1 1,1 0 0,-3 1-1,3-1 1,-2-1 0,-1 0 0,0-1 10,-3-1-11,4 2 4,-4-2-2,0 0 3,0 0 0,4 3-2,-4-3-7,-5 7-12,0-2-5,-7 3-1,-2 1-10,-2 3-12,-6 0-30,-6-2-45,1 2-41,-2 0-49,-2-3-265,-2 3-514,1-9 227</inkml:trace>
  <inkml:trace contextRef="#ctx0" brushRef="#br1" timeOffset="123936.8167">2310 8816 39,'0'0'109,"0"0"-13,0 0-4,0 0-1,0 0 5,0 0 2,0 0-1,0 16 4,3-12-5,-1 3-8,-1-2 0,0 1-1,1 0 3,-2 1-9,0 0 0,-2-2-8,2 2-2,0-1-6,-1 1-12,0-2 4,-1 1-7,2-1-5,-1-1-6,1 2 3,-2-3-7,2 1-1,-4-1 4,4-3 1,0 0-2,0 4 3,0-4 5,0 0 4,0 0 0,0 0-1,0 0-8,0 0-3,0 0-4,0 0-5,0 0-5,4-13-4,-4 7-4,0 1-4,2 0 0,1-1-5,1-4-2,-1 2-2,1-3-3,-1 1 1,3 2-2,2-1-1,-1 1 2,1-1-5,0-2 3,2 2-7,-2 0 2,2 1-2,-2-1-1,0 2 0,3-1 3,-2 2-1,1 1-2,-5-1 4,3 1-3,-2 3-3,3-2 2,-4 0 3,2 1-2,2 2 1,-3-3 4,-1 3 1,2-2 3,-1 1-2,0 2-3,1-3 1,-1 2 2,-6 1 3,6-1 0,-6 1 2,7-2 7,-7 2 7,0 0 2,5 4 5,-5-4-3,-1 5-1,-2 3-5,-3 2-4,-1 6-14,-3 2-23,-1 3-36,-2 1-46,3-3-44,-2-1-206,5-2-390,0 0 173</inkml:trace>
  <inkml:trace contextRef="#ctx0" brushRef="#br1" timeOffset="124933.822">5400 10696 85,'-11'0'158,"0"2"-9,-2 1-12,1 2-8,-1-1-6,1 0-8,-1 0-12,2 3 1,-2-2-10,-1 7-10,1-2-8,-1 2-6,0 0-2,-3 9-9,7-4-5,-4 5-4,1 2 3,4-2-7,0 2 1,1-4 2,2 4-5,1 1-7,4 1-1,-2-8-5,5 0-5,0 2-1,1-4-3,2-1-3,-1-3 1,2-5-5,0 3-1,3-4-2,-2-1-2,4-2-1,0 0 3,0-5 2,2-2-5,1-1 4,1-4 10,2-3 1,-3-2 10,4-7 9,-3 1 2,-2-2 1,-3 4 9,-2 0 3,-2-2 0,2-6 3,-4 0-9,-2-2-1,-4-5-11,-3 3-2,1 1-3,-5 1-3,-3 0-3,0 1-2,0 5-2,-2 4-4,5 5 2,-5 2 5,5 1-1,1 5-1,2-2-4,-3 3-4,0 1-4,4 1 0,0 2-4,5 0-1,-11 7-3,9-2-3,-3 4 0,1 3-2,2-2 1,2 2-5,0 0-3,0 3-6,3 2-9,1-2-7,0-2-12,2 1 0,1-3-9,-1-2-19,3 1-12,1-2-5,2-1-13,-2-2-20,3 0-15,1-2 1,1-3-2,-2-1-11,5-4-8,-1 0-3,-1 0-132,-6-3-311,4-2 139</inkml:trace>
  <inkml:trace contextRef="#ctx0" brushRef="#br1" timeOffset="125211.8867">5572 10360 135,'0'-5'285,"0"2"-10,0 3-20,0-5-18,0 5-25,0-4-16,0 4-23,0 0-8,0 0-4,-3 21-5,3-6 0,-1 5-11,4 9-7,-5-1-6,1 4-11,1 4-14,3 11 2,-2-13-14,4 18 2,-1 2-1,4-1-22,-2 2 1,-1-3-12,5-1-4,-2-5-15,-6-11 1,5-1 3,-2-4-16,2 1-1,-2-6-3,0 0-3,-2-8-5,0-3-15,2-3-13,-1-1-20,-3 0-18,1-3-13,0-2-17,-1 2-12,1-5-10,-2 2-15,0-4-10,0 5-21,0-5-24,0 0-30,5-11-27,-5-1-213,-5 1-473,2-5 211</inkml:trace>
  <inkml:trace contextRef="#ctx0" brushRef="#br1" timeOffset="125707.8193">5778 10694 2,'0'0'258,"0"0"-15,0 0-23,-2 16-8,2-3-13,2 6-7,-2 6-15,0 1-15,0 0-16,0 3-9,1 1-16,-1-3-12,4-1-8,0 0-8,0-6-10,2 6-10,-1-8-7,-4-2-8,4-3-1,-2-1-1,1-1-14,0-3-8,-2-1-18,0 1-18,-2-4-15,3 1-12,-1 0-10,1-2-6,-3-1-1,0-2-7,4 2-5,-4-2-2,0 0 0,1-12-1,-2 4-9,1-1 3,0-3 7,-2-2 9,-1-4-4,-2 1 3,1-2 13,2 0 2,-2-1 18,1 3 5,-1-1 5,-1 1 7,0-3 13,3 1-4,-3 1 0,1-8 10,2 7-2,2 2 10,0-2-5,2 0 13,0 1-2,2-7 7,5 7-3,-4 1 6,3 0-2,0 0 2,4-5 2,-4 7-5,4 0 0,0-1-2,-2 3-5,4 1-4,-2 0-4,1 3-2,-3 2 1,0-1-7,2 4 1,-2-1 0,0 2-2,-3 3-6,-2-2 4,2 2-6,-7 0 5,7 5-2,-2-3 2,-4 4 5,-1 0 2,-2 4 1,-2 1 4,-1 5 4,-4 1-5,-4 2 0,-5 2-3,5 0-6,0-5-9,-7 3-18,2 1-31,0-1-33,-4 0-35,8-5-46,2-1-56,-10 4-157,8-3-402,4-7 178</inkml:trace>
  <inkml:trace contextRef="#ctx0" brushRef="#br1" timeOffset="127913.8121">19994 7437 45,'0'-5'123,"0"5"-1,0 0-11,0 0-6,0 0-21,0 0 1,0 0-9,0 0 10,0 0-5,0 0-4,0 0-5,0 0-2,12 8-2,-9-7-9,-3-1 7,5 5-8,-4-2-3,3 0 10,1-1 1,-1 2 1,0-1-10,2 1-4,-2-1 0,1 2 0,-1 1 0,0 0-2,1-1-6,0 1-2,-1 0-3,6 2 3,-3 2 13,-1-3-1,3 2-4,1 4-8,-2-4-4,-2 0-2,3-1-4,0 4-3,1 3 2,4-1 4,-2-1-1,-1 1-4,2 0 2,-4 0-1,5 4-2,-4-4-1,-1 1-1,5-1 3,-1 0 0,0 1-1,-3 2-2,2-5-5,-2 4 10,0-1-9,-2 3 4,3-4-4,1 1 4,-2 2-3,1-3-4,-3 2 5,3 0-5,-1-2 1,1-1-4,-4 1 8,5 0-5,-3 2-3,0 0 16,1-2-11,-1 1-3,0-1-2,3-1-1,-6 1 0,2-4-1,1 5-3,-3-3-1,2 2 1,1-2 1,-1 2 11,-1-1-12,-1-4 3,2 1-6,-1 1 6,0-1-5,-1 0 2,2 2 11,-3-5-7,3 4 0,1-2-7,-3 0 4,2 0-3,-1 0 2,0-2-1,0 2 0,-2 1 1,1-1-2,-2 2 2,6-2 1,-5 0-2,0 1-1,-1 0 0,0 0 11,2 0-14,-2 0 2,1 1-5,2-1 4,-3 0-3,-2 2 3,6-2-4,-6 3 4,3-2 1,-1 1-4,0-3 6,1 0-5,-1 2-1,2 0 1,-1-1 0,1 0 1,-3 1-2,3-2-2,-2 3 3,-2-2-1,6 1-4,-6 2 2,2-1 3,-1 0 1,-1-1-4,2 0-3,-1-1 1,1 3 1,-1-3-1,3-2-2,-2 3 0,0-1 12,-1-2-10,-2-3-2,4 2 0,-1 0-3,-4 0 4,6-2 0,-4 3-4,1-4 6,1 0 0,-4 0-1,4 3 7,0-5-7,-3 2-3,3 2 1,0-4 3,-4 2-4,5-1-2,-4-1 5,1 2-5,-1-2 5,4 3-2,-5-5-3,1 4 6,2-3 0,-2 3 2,-1-4-10,0 0 2,5 4 4,-5-2-4,0-2 3,3 3-3,-3-3 17,0 0-16,1 4 4,-1-4 1,0 0-3,4 1 0,-4-1-1,0 0 1,0 0 4,0 0-6,5 3 0,-5-3 4,0 0-3,0 0 1,0 0-3,0 0-1,0 0 5,4 0 1,-4 0-4,0 0 0,0 0 2,0 0 2,0 0 0,0 0-2,0 0 8,0 0-10,0 0-1,0 0 1,0 0 13,0 0-19,0 0-15,0 0-19,0 0-12,0 0-24,0 0-29,0 0-31,0 0-40,0 0-39,0 0-56,-13-13-209,9 7-521,3-1 230</inkml:trace>
  <inkml:trace contextRef="#ctx0" brushRef="#br1" timeOffset="129517.905">20939 8857 45,'0'0'89,"0"0"-10,3-4 3,-3 4-7,5-3 1,-5 3-7,0 0 1,4-2 0,-4 2 1,0 0-3,0 0 1,2-3-3,-2 3-1,0 0 2,0 0-3,0 0-3,0 0-6,0 0-3,0 0 0,0 0 2,0 0-2,0 0 4,9 5-1,-9-5 2,4 5-1,-1-3-5,-1 1 4,1 1 6,-1 3 5,5-2-5,-4 5 8,3-3 1,-1-1-2,0 1 0,4 2-1,-3 1 0,-1-3-7,0 3 4,0-3 5,2 5-2,-3-3-4,3 2-8,-5-5-4,3 2-2,-1-1-4,-3 1-2,4-1-4,-1 0-7,0-2 0,-2-2-4,1 4-3,-1-4-1,2-1-1,-4-2-3,1 7-6,3-5 0,-4-2-9,0 0-11,0 3-10,0-3-12,1 4-2,-1-4-23,0 0-17,0 0-15,0 0-36,0 0-21,0 0-28,8-12-34,-7 6-176,-1-2-411,0-2 183</inkml:trace>
  <inkml:trace contextRef="#ctx0" brushRef="#br1" timeOffset="130002.5342">20640 8023 111,'0'0'241,"0"0"-19,0 0-9,0 0-18,9-15-12,-4 7-10,8-2-10,1-6-14,8-1-10,2-5-13,2 0-11,4-2-13,11-7-3,-11 9-17,13-8-9,-8-2-5,-5 8-6,0 2-10,-2-3-10,-2-1 4,3 2-13,-4 2-4,-3-1-3,-3 6-5,0-1-3,-7 3-2,-5 9-10,4-6 2,-6 7-8,-1-3-3,-1 2-15,0 3-22,-2-4-22,-4 3-20,3 4-18,-4-3-17,4 3-21,-12 2-21,2-1-26,-2 3-134,-4 5-344,0-2 152</inkml:trace>
  <inkml:trace contextRef="#ctx0" brushRef="#br1" timeOffset="130473.7467">20772 7774 8,'0'0'149,"0"0"-24,9 1 3,-4 2-12,-5-3-24,4 4 0,-3-1-3,-1 4-6,0 0 1,0 1-3,0 0-5,-1 4-6,1 0-6,-3 1-7,-1-3 2,0 6-4,-3 2 0,2-3-1,-2-1-1,2-1-8,-1-2-2,1 1-1,-2-1 0,0-1-2,2 1-7,-2-2-2,1-1-3,-1 0 1,1 1-8,2-7 3,0 5-2,0-2-2,-2-1 1,3-2 0,2 0 3,-1 1 3,2-3-7,-7 4 2,7-4-2,-1 2-3,1-2 0,0 0-3,0 0 0,0 0-1,-4 3-6,4-3-1,0 0-1,0 0 0,0 0-1,0 0-2,0 0 3,0 0-3,-2 3 6,2-3-6,0 0-1,0 0 1,0 0 3,0 0-3,0 0-1,0 0-6,0 0 5,0 0-5,0 0-5,0 0-1,0 5-9,0-5-11,0 0-8,0 5-12,0-5-14,-2 4-13,2-4 0,0 3-21,0-3-10,0 0-15,-1 5-28,1-5-85,-7 2-257,7-2 114</inkml:trace>
  <inkml:trace contextRef="#ctx0" brushRef="#br1" timeOffset="130953.8696">20658 8079 33,'0'0'185,"0"0"-12,0 0-11,0 0-17,0 0-10,0 0-19,0 0 1,9-6-11,-5 3-5,3-1-7,2-4-10,2 2-9,-1-1-2,0-1-4,2-2-5,2-2-9,-1 0-4,2-1-1,0 0-7,7-7 2,-1 3-5,-6 2 0,6-3-6,-6 5 0,5-6-1,-1 1 0,0 0-5,-2 3 3,1-2 3,-3 5-6,5-5-4,-7 5 0,1 0 0,2 0 0,-3 2 1,-1 2-4,-2-5 0,0 5-1,0 0 3,-4 3-1,-1 0-4,3 0 4,-2-1-4,-1 3-3,0-1-3,-1 2-2,-4 2-1,3-3 1,-3 3-8,1-5-16,-1 5-12,0 0-17,0 0-10,0 0-21,0 0-20,3 11-19,-3-8-19,0-3-23,0 6-171,-3-3-352,3-3 156</inkml:trace>
  <inkml:trace contextRef="#ctx0" brushRef="#br1" timeOffset="131557.8811">21632 7313 53,'-8'0'201,"-3"3"-13,-1 2-15,-1 2-17,-1 5-10,0 2-11,0 2-7,-3 3-13,6 4-7,2-6-5,3 3-13,2-1-5,0-1-6,8 0-6,-2-1-9,1-3 1,3 1-6,2-5-2,2 0-1,1-1-5,1-3 5,6-2-1,1-2-1,1-3-5,1-2 4,-3-2-3,0-4-4,4 1-4,-3-1-4,0-7-5,0 0-1,-5 2-3,3-8-3,-4-2-2,-1-1-5,-1-2-3,-5 0 3,-2-5-5,-1 2 0,-2 2-2,-2 0 0,-2 5 1,-3 3-1,2 6 2,-4-1 0,-1 4-2,0 2-1,0 4 3,-2 1-3,-1 1-1,-7 3 0,2 5 0,0 1 2,1 5-3,-7 6-1,6-4 0,6 0-2,-2 3 1,2 0-2,3-1-1,6 1 1,-2-3-1,4 3-2,2-4-3,1-1-9,2 0-20,0 2-13,3-6-14,2 5-18,2-7-19,0 2-16,5-3-16,2 0-26,1-7-6,0 0-16,0-4-27,-3 0-107,6-8-334,0 0 147</inkml:trace>
  <inkml:trace contextRef="#ctx0" brushRef="#br1" timeOffset="131813.7798">22028 6954 158,'0'-6'264,"1"-2"-2,-1 1-5,-1 1-6,1 0-18,0 2-12,0 4-21,0-5-23,0 5-15,0 0-2,0 0 1,0 21 0,0-4 7,1 3-19,-1 6-4,3 3-9,-2 3-11,2 2-16,-1 12-2,1 1-8,-2 0-12,0-1 5,2 0-29,-3-9-4,-3 11-2,6-2-8,-6 2-8,1-11-4,3-2-23,-2-2-10,2-4-18,-1-2-5,1-1-17,-2-9-18,0-3-21,1-5-16,-3 1-19,1-3-13,2-3-14,0 2-25,0-6-47,0 0-20,0 0-263,-3-20-532,3 4 235</inkml:trace>
  <inkml:trace contextRef="#ctx0" brushRef="#br1" timeOffset="132261.7757">22204 7172 90,'3'12'212,"-3"-6"-11,5 5-22,-4-1-12,-1 3-11,3 3-18,-3 2-14,0 1-9,1 0-12,-1-2-13,5 2-10,-10 0-4,10-2-8,-5 0-9,0-4-6,0-3-5,0 2-6,1-3-2,-1 2-10,0-2 2,0-4 0,0-1-8,3 1 4,-3-2-1,1 1-4,-1-1-8,0-3 3,0 0-2,0 0 1,0 0-4,0 0-1,0 0-1,-5-12 3,0 3 4,1-1 0,3 0 2,-4-2-2,1-5-3,0-1-5,0 1 2,-1-2-1,0-1-6,3 2 5,2-2 3,-2 2-5,-2-2 3,4 3 6,4-2 0,-4 2 5,2-1-5,4 2-3,-5 4 1,4-3-4,-1 4 1,1 0 0,0 2 0,2-1-3,0 0 1,2 1-2,0 1 2,3 2-1,2-3 3,-5 4 1,2-1-2,-2 1 3,2 3-4,-3 1 0,-1-2-1,-1 3 2,-1 0-3,-5 0 5,8 4 2,-4 0 2,-7 4-2,-2-1 1,-1 8-2,-7 3-1,-6 3 1,-4 0-15,0 3-30,-7 1-40,-8 5-50,9-5-61,-11 4-239,9-7-457,-1-4 202</inkml:trace>
  <inkml:trace contextRef="#ctx0" brushRef="#br1" timeOffset="145992.9079">1069 11697 37,'0'0'83,"-1"-4"-4,1 4-7,0-6 7,0 6 4,-3-4-8,3 4 2,0 0-1,-1-3 0,1 3-7,0 0 3,-3-4-1,3 4 2,0 0 3,0 0-3,-1-5 6,1 5 0,0 0-1,0 0 4,0 0 0,0 0 11,-1-3 0,1 3 2,0 0 2,0 0 1,0 0 0,0 0 0,0 0-1,0 0-2,0 0 2,0 0-4,0 0-1,0 0-2,0 0 0,0 0-2,0 0 1,6-1-1,-6 1 0,0 0-5,0 0 4,0 0-4,0 0 1,0 0-8,9 4 0,-9-4-5,5 1 2,-5-1-3,4 7-1,-1-7-2,-3 0-3,6 4-6,0-2 5,1 3 10,0 3-9,2-1 0,4 2-7,0 4-4,1 3-4,3 5 3,-1 0-2,0 1-8,-1 2 1,3 0-2,-2 0-11,0 1 3,2-1 0,-6 2-5,2-4-4,-1 3 1,-4-8-5,0 1-1,0-1-10,1-1 8,-3 1 2,-1-1-8,3-1 0,-5-6 2,2 1-5,-2-3 2,-1 1-2,-1-1-4,2-1 7,-2 1-7,2-3 1,-1 3 1,-3-2-5,6 0 5,-5-1 1,1 1-11,-2-2 9,0-3-2,1 5-3,-1-5 6,0 4-3,0-4 2,3 5 0,-3-5-2,0 1 1,0-1-7,0 0 5,0 0-21,0 0-14,0 0-16,0 0-15,0 0-15,7 3 5,-7-3-27,0 0-12,0 0-12,0 0-20,0 0-32,0 0-24,-13-9-31,6 5-19,0-4-27,0 4-41,-7-4-181,5 1-539,-7-3 238</inkml:trace>
  <inkml:trace contextRef="#ctx0" brushRef="#br1" timeOffset="146286.5369">1304 12013 125,'0'0'301,"0"0"-25,-2-3-18,2 3-24,0 0-18,0 0-24,0 0-25,0 0-11,0 0-16,-11 5-4,4 2-5,-2-2-3,-4 7-4,-4-3-2,1 3-3,-3-1-5,-7 3-4,3 2 12,0-2-14,-1 1-10,5-4-7,3 3 5,-11-2-8,12-3-8,-2 2 0,2-1-12,1-4-9,5 1 0,-2-1-7,2 0 0,1-2-13,3-2 1,-3 3-1,3-3-18,3 3-27,-1-5-34,3 0-18,-5 4-30,5-4-36,-4 3-43,0-2-49,4-1-56,0 0-273,0 0-591,0 0 261</inkml:trace>
  <inkml:trace contextRef="#ctx0" brushRef="#br1" timeOffset="148991.0617">1741 11957 188,'0'0'199,"0"0"-14,0 0-14,0 0-17,0 0-13,0 0-11,0 0-11,0 0-7,0 0-5,0 0 12,0 0 0,0 0 0,23 7-6,-13-6-4,7 4-5,2-3-5,-1 1-7,4-2-5,5 2-9,5 1 6,-3-3-13,0 2-6,2-1-9,-1 0-3,-1-2-7,-9 2-3,2 1-4,-4-2-3,1 0-5,-8-1-1,1 2-10,-4-1 2,-2 1-3,-1-2 1,-5 0 0,11 1-7,-5-1 0,-6 0-1,6 1 1,-6-1-4,0 0 5,8 0-4,-8 0 0,0 0-1,0 0 0,6-1-2,-6 1-1,4-4-9,-4 4-4,0 0-8,0-7-5,0 7-3,0-5-8,0 5-5,-4-5-8,3 1-14,-2 1-3,3 3 2,-2-7-1,-1 3 12,2 1 2,1 3 2,-4-5 6,4 1 1,-2-1 2,0 1 5,1 0-2,-2 1 6,2 1 5,1 2 1,-3-7 9,2 4-1,1 3 12,-3-4 0,3 1 0,0 3-2,-3-7 4,2 5 1,1 2 3,-3-6 13,3 6 2,-2-5 6,2 5-1,0 0 5,-2-2 0,2 2-3,0 0-3,-5-4-4,5 4-5,0 0-1,0 0 0,0 0-9,-8 13 6,6-7 2,-2 4 1,-1 1 2,0-1-2,-1 2 4,3 0-2,-1 5 0,0-7-1,-1 2-3,0 0 0,3-2 1,-2 2 4,1 0-1,1-3-5,-1-1 3,2-3-3,-1 2-1,0-2 1,2-3-1,0 3 3,0-5-2,-4 5 6,4-1 14,0-4 7,0 0 16,0 0-3,0 0 2,0 0-9,0 0 10,0 0-17,-1-18-10,2 8 3,-2-2-7,1-1 1,-1-1-3,1-2-5,0 1-4,0-2 5,0 3-6,0-1 9,0 5-12,0-2-1,0-1-1,1 4 0,-2 0 2,2-1-5,-1 5 0,-1-2-2,1 2-1,0 0 1,1 2-3,-1 3 5,1-5-4,1 1 0,0 2-8,-2 2 3,2-3-1,-2 3 0,0 0 4,0 0 0,16 8 0,-8-3 1,2-1-3,-1 5 3,1-1 1,1 0-4,2 2 4,1 2-3,-1-1-3,1-1 3,-1 1 5,-3-3-8,0-1 4,-1 2-4,-1-3-1,2 0 5,-6-2 1,1-2-3,0 2 0,-4-1-1,2 1 1,-3-4 0,2 4 8,0-2-8,-2-2-4,-2 5 5,2-5-4,-3 6 4,-2-5-2,-2 4-1,-8 0 7,7-2 2,-7 1-2,-2 1-2,-1-1 0,6 2-2,-4-2 0,2-1 3,0 1 1,3-1-3,0 0 0,0-1-12,1 1-6,2-1-18,-1 0-6,2 0-12,0 1-20,2-1-17,-3 1-21,2 1-19,2-1-16,3 1-36,-2-2-9,3-2-19,0 5-172,0-5-416,4 4 185</inkml:trace>
  <inkml:trace contextRef="#ctx0" brushRef="#br1" timeOffset="149922.5559">2868 11798 8,'0'0'217,"-4"-5"-13,2 3-18,2 2-13,-5-4-17,5 4-10,-7-1-13,7 1-10,-7-1-8,1-1-11,6 2-15,-10 0 2,3 2-4,-2 0-5,2 2-8,-4-2 0,1 3-2,1 1-6,-4 0 0,-3 3-7,0-2 0,3 5 1,-6 0-4,6 1-2,-2-4 2,-1 6-11,6-4-3,0 4-1,-2-4-5,6 0-1,-1 1-2,3-1-5,0 0-7,0 6 2,4-5 5,0 5-5,3-3 1,-2-2-5,4 0-1,0 3-1,5 2-3,-3-4 0,0 1 1,2-4-2,-1 0-3,2-1 3,4 4 2,-5-7-6,0 1 2,5-2 2,-5-2-2,4 2 3,1-4 0,-1-1 5,1 1 2,-1-3 4,0-2 6,4 0 5,0-3-4,-2 0 2,2-3-2,-2-1 3,-1-3 2,0 0-1,9-4-2,-5-1-2,-6 3-2,3-5-3,2-1 0,-5 0-5,2-1 1,-2-1-9,-6 6 14,4 1-13,-2-3-3,1 3-4,-4 0 3,1 0 1,1 1-5,-4 1 0,-1-2 2,-2 7-1,0-2-1,0-1-6,0 2 0,-2 2-4,0-1 3,1-1 1,-3 2-2,1 4 0,-3-6 3,5 6-2,-5 0-1,2-2-7,1 3 3,-3 0 0,-1-2-4,-3 2-1,1 2-2,-1-3-3,-1 2 4,-1 2 2,2-1-3,-3 1 18,1 0-16,1-1 1,-2 2-1,4 0-3,-1 2 6,1-2 0,0 1 0,-1 1 0,2 2 1,3-3-2,-1 5 0,1-1-1,-1 1 3,1 2 0,4 1 3,-4 2-2,5 2 1,-3 1 3,3 1 0,0-1-1,3 7-1,-2-1 0,3-2 1,0 6-1,0-4 6,2-2-3,3 7 0,0-1 0,1 0 2,-5-6 0,3 1 2,3 5 1,-3-6-7,0-2 7,0 1-1,-2 0-5,2-2 4,-5 2 3,3-3 5,-2 1 12,-1-1-8,0-2 0,-1 1-4,1-3 4,-2 1 3,3 0 0,-5 0 5,1-2 6,0 1 0,-3-5-2,2 4 2,0-3 0,-2-1-7,1 1 3,-1-3-1,1 3-3,0-3-4,0 3 4,-1-2-4,-1 1 0,2-3-5,-1 4 1,-2-1-2,2-4 1,1 4-2,-2-2-18,0 1-23,3 0-16,-4-3-21,2 2-22,-2 3-23,2-2-30,0 0-37,-1 0-37,-1 0-45,-2 0-245,2 1-547,-4-1 242</inkml:trace>
  <inkml:trace contextRef="#ctx0" brushRef="#br1" timeOffset="154344.8259">3190 12230 191,'-6'2'228,"6"-2"-17,0 0-16,0 0-11,0 0-16,0 0-14,0 0-15,0 0-13,0 0-13,0 0-8,19-4-1,-9 4-4,4 0-1,-1-1-15,7 0-5,2-2-3,-3 1-7,11-1-8,-2 3 1,0 0-6,-1 0-8,1 0-1,1-3-7,-6 2-3,-4 0-3,4-1-3,-1 0-3,-1-1-3,-1 1-2,-2-1-4,-4 3-2,-4-3-1,2 3-1,-2 0 2,-4 0-6,-6 0-3,12 0 0,-12 0-4,7 0 2,-7 0-2,6-1-2,-6 1-3,0 0-1,6-1-2,-6 1-4,0 0 1,0-4-4,0 4-13,0 0-2,-4-7 1,2 3 3,2 4-4,-6-6 1,5 2 8,-3 0 1,2-3 1,-2 5 0,0-1 2,2-1 9,-1-1 7,1 2 5,2 3 5,-4-5 4,4 5 0,-4-2 0,1-2 2,3 4 0,-4-3 0,4 3-1,0 0-1,0 0 0,-3-3-5,3 3-4,0 0 1,0 0-5,0 0-3,0 0-1,0 0-1,0 0 2,0 0-2,0 11 2,-3-7 3,3 3-1,0 0 0,0 3-2,-2 0 4,0 4 1,2-5-4,-1 8-1,-2-5 5,2-3 0,-1 3-1,0 0-4,0-1 1,0 0 0,2-4 0,0 3 3,-1-4-3,1 1 3,0-2 0,-1-2-1,1-1-1,0-2 1,-1 9 3,1-9 0,0 0 5,0 3 10,0-3 4,0 0-5,0 0-1,0 0 3,2-14-7,-1 6-2,1 0 3,-1-5-5,-1 3 2,1-1-2,1-2-2,0 3-5,-1-2 3,2-2-1,-2 2-2,1 1 0,0 0-4,1 0 5,-2 7-2,0-4 0,0-1 3,-1 7 1,0-5 2,3 2-4,-3 1 0,0 4-1,0-7-2,0 7-1,1-4-1,-1 4 0,0 0 0,0-4-3,0 4-3,0 0 2,0 0 4,0 0-8,0 0 4,0 0-3,0 0 5,12 14-6,-8-9 5,2 0 1,0 4 0,1 1-5,-2-3 8,3 5-2,3 1 2,-5-4-1,2 1-1,1 0 1,-1-3-5,-1 0 4,0-2 2,-2 2-3,1-1 1,2-4 2,-3 3 1,2-1 4,-5-1-5,6 0-3,-6 1 5,1-2-3,2 3 2,-3-3 2,-2-2-2,3 3-4,-3-3 2,0 0-4,0 5 0,0-5 1,-5 5 1,0-2-1,0-2-1,-4 2 0,-3-1 3,-1 1 3,-1 2-6,4-2 2,-4-2-5,1 2-2,1-1-16,0 2-15,2 0-11,-2 0-17,5-2-22,-1 0-16,2 1-21,-1-2-17,2 0-25,5-1-12,-6 3-17,6-3-166,-4 2-392,4-2 173</inkml:trace>
  <inkml:trace contextRef="#ctx0" brushRef="#br1" timeOffset="155199.9312">4179 11976 179,'-1'-1'249,"1"1"-21,-7-3-20,7 3-22,-1-3-26,1 3-13,0 0-18,0 0-11,0 0-8,-8 10-6,7 0 8,-2 1 8,1 2-9,1-1-11,-3 6-9,-1 2-5,2-3 1,0 6-5,-4 3-15,2-7 0,0 0-2,-2-1-7,4-2-3,0 1-7,-2-2 0,1-3 0,1-2-9,0-1-3,0-2-2,1 1-2,1-4-3,-2 2-2,0-2 1,2-1 3,1-3 3,0 5 14,0-5 3,0 0 0,0 0 5,0 0-7,0 0-5,9-15 1,-5 4-6,-1 0-4,1-1-6,-1-5-6,0-2 0,2 1-3,1 0 2,-2-2-5,1 3 2,1-1-8,-3 0-2,3-1 5,-3 3-6,3 0 1,-3 4-3,3-3-3,-2 4 5,1-2-6,-1 4 4,4-1-4,-4 0 8,3 3 3,-3 2-2,4-4 1,-3 5-4,3-4-1,-1 5 1,0-2 0,-2 0-2,1 0 2,4 1-2,-3 1-4,-2 3 1,0-2 2,-5 2-1,13 0 0,-7 2-8,0 1 8,3 1 4,2 3-3,-2-1-2,2 3 0,2 2 2,1 1-2,-1 1 4,-2 0 3,2 1-1,-2-2-7,1 5-2,-3-5 5,4 5-4,-3-5 7,0 2-5,-1 1 1,-1-2 5,0 4-12,-1-5 5,-1 5 0,0-3-2,-1-2 3,0-2 1,-1 2 6,1-2-10,-4 1 2,4-1 2,-1 0-2,-1-3-1,-2-2 2,1-1-3,1 3 2,-1-1 1,1-4-3,-2 1 2,-1 2 4,0-5-6,3 7 0,-3-7 1,2 2-4,-2-2 5,2 3 0,-2-3 2,0 0 4,0 0 0,0 0 2,0 0 6,0 0 2,0 0 3,0 0 12,-4 4 6,4-4 8,0 0 12,0 0 6,0 0 4,0 0-3,0 0 7,0 0 7,0 0-14,0 0-6,-14-4-9,9 1-3,-6 2-8,-1-4-3,-1 2-2,-5-2-1,0 1-2,-2-1-5,-3 2-4,-4-3 0,-2-1-2,1 0-3,8 3-2,-3 2 1,2-1 6,1 0-8,-8 0-4,9-1-2,-1 0-5,3 1-19,-1 0-17,-1 1-21,7 0-21,1-2-43,4 3-21,-1-1-34,0 1-40,4-1-45,4 2-61,-8-1-47,8 1-255,0 0-672,0 0 297</inkml:trace>
  <inkml:trace contextRef="#ctx0" brushRef="#br1" timeOffset="159813.9434">17715 11439 2,'0'0'228,"0"0"-8,0 0-14,0 0-17,3-5-9,-3 5-11,0 0-9,0 0-10,0 0-6,0 0-10,5-4 1,-5 4-7,0 0-8,0 0-8,0 0-5,0 0-5,0 0-11,0 0-4,0 0-6,0 0-8,0 0-4,0 0 2,0 0-6,0 0 1,5 10 4,-3-4 5,1-1 2,2 2 2,0 3-8,1 2-1,5 1-2,-1 3-10,0 4 7,3 1 7,1 1-9,-2 0-2,3-5-6,-1 7 2,1-4-2,2 5-7,1-2-10,-3-1 3,2 1-7,2 0 3,-2-2-4,-5-4-3,3 4 5,-3-5-7,0 0-6,-2-2 7,1-1-14,-3-4 5,1 2-4,0-2-7,-4-2 7,0 1-5,-1-4-1,-1 1 2,2 0-2,-1-1 0,-3-1-10,4 1 9,-4-2 14,-1-2 1,4 4 2,-4-2-6,0-2-1,4 3 3,-4-3-1,0 0-5,0 0 1,4 2 0,-4-2-6,0 0 1,0 0 2,0 0-3,0 0 1,0 0-2,0 0-6,0 0-7,0 0-9,0 0-13,0 0 3,0 0-18,0 0 5,-3-13-10,3 13-5,-5-7-2,5 3-10,0-1 4,-1 0 11,-2 0-1,2-1-3,-3 2-9,2-2 7,-2-1-8,1 1 2,-3-3-9,-1 4-2,2-4 3,-5 4 4,1-3 2,1 1-2,-2 1 11,3-1 1,-3 1 5,3 1 7,-2 0 2,1 0 6,2 2 5,0 0 1,-1 0 1,3-2 8,-1 2-4,3-1 4,-4 1 8,4 1 4,-1-2 8,1 1 7,2 3 3,-6-2 3,6 2 3,-3-4 5,3 4 0,0 0-2,-5-2-2,5 2 6,0 0-5,0 0-2,-4-2-1,4 2-2,0 0-2,0 0 8,0 0 0,-9 6 9,5-4 0,-1 1-1,0 3 10,1-2 10,-2 6 0,-2-2 5,-2 1-5,-2 6-2,2-3 9,-4-1 1,1 4-4,-3-2-3,4 0-4,-4 1-1,2-1 1,0 0-5,2-3 1,-2 1-3,5-3-2,-1 0-5,-3-2-1,6 2-4,1-4-2,1-1-1,1 1-3,-1-1 1,0 0-9,0 0 6,5-3-5,-4 1-2,3 2-7,1-3 6,-5 2-5,5-2-19,0 0-24,-2 3-29,2-3-32,0 0-27,0 0-32,0 0-37,0 0-41,-2 4-38,2-4-27,0 0-265,0 0-609,0 0 270</inkml:trace>
  <inkml:trace contextRef="#ctx0" brushRef="#br1" timeOffset="161519.9299">18362 11774 154,'0'0'231,"0"0"-21,0 0-14,0 0-17,15-3-10,-7 3-4,3 0-6,2-2-13,7 5-11,0-2-6,1 1-1,10 3-4,0-2-11,0 1-12,3 1-10,-2 0-7,-1 1-10,1 0 1,-2 2-15,-2-3-7,3 2-5,-4 0-2,-6-4-6,-2 4-3,1-5-7,-2 1 1,-3 0-7,-6-3 1,5 1-1,-1-1-4,-3 0-3,-4 0 1,2 0-2,0-1-2,-8 1-1,9-2-1,-9 2 0,6-1-3,-6 1 1,5-3-5,-5 3 0,3-2 0,-3 2-9,1-5-4,-1 5-10,0-5-6,0 5-3,-1-6-1,-2 2-8,2 0-10,-4 0-2,1-2-5,-1 2 2,-3 0 1,2-2 0,-3 0-9,-4 3-2,4-1 8,-5-3 8,5 2 0,-3 0 5,2 0 7,-2 0 0,3 1 8,0 1 2,1 0 7,2-1 6,-1 2 11,1-1 11,0 1 10,1 0 5,1 1 7,0-2 2,4 3-5,0 0 3,-5-4-1,5 4-2,0 0-6,0 0-2,-7 0 0,7 0 0,0 0-2,0 0 17,3 12-1,-2-7 2,-1 2 3,4 1-4,-4 4 7,4-3 0,-3 2-1,3 5-7,-3-4-2,2-2-5,-2 1 3,2 1-5,-1-2-2,-1 0 4,1-2-9,-1-1-5,-1-1 2,1-1-1,-1 2-2,0-2-2,3 0 2,-2-2-3,-1 1-2,1-2 1,-1-2-1,3 4 1,-3-4 3,2 2 9,-2-2 5,0 0 4,0 0 1,0 0-2,6-7-7,-6 3 0,5-1-2,-3-3-5,3 0 1,-2-1-5,1-1-1,0-2-3,1 0 0,-1 3-1,-1 0 4,2-2-4,-1 3-3,-3-2 1,2 0 1,-2 3-2,0 1 1,2-1 1,-3 1-5,2-1 3,-2 3-5,2-2 2,-4 2 2,2-1-5,0-1-1,2 3-1,-2 3 3,-4-6-2,4 6 2,0-4 6,0 4-8,0 0-2,2-5 1,-2 5 1,0 0-3,0 0-1,0 0 0,0 0 5,0 0-2,0 0 0,0 0 0,0 0 2,0 0-6,2 17 4,-2-13 2,1 4-1,3-2 4,-2 2 0,1 3-5,1-1 2,1-2 2,-1 2 2,2 3-1,2-5 2,-2 1 0,2 0 3,-3 2-8,4-2 5,0 0 0,-1 1-3,1 0 6,0-1-3,0-1-1,0 1-1,0-3 1,1 0-3,-5-1 3,1 1-2,-1-3-2,1 3 4,-3-4-2,2 3-2,-2-3 6,0 1-4,-2-1 4,1 0 1,-2-2 5,2 4-2,-2-4 2,0 0 0,0 0-3,-5 5 0,-2-4 1,-2-1 1,-2 0-1,-3 0 2,-4 3-5,-1-3 0,-2 2-4,2-2 2,-4 3-5,4-1-10,-3-2-17,2 1-8,-1-1-9,3 2-18,-1 0-18,5 0-17,0 1-18,5-1-25,0 0-16,-1 1-15,5-2-11,2 0-8,3-1-17,0 0-197,0 3-439,0-3 194</inkml:trace>
  <inkml:trace contextRef="#ctx0" brushRef="#br1" timeOffset="171651.929">19635 11553 64,'0'0'154,"-11"-1"-10,11 1-6,-5-1-8,5 1-9,-4-1-13,4 1-3,-10-3-16,6 2-2,0-2-1,4 3-5,-6-1 0,2-2-14,4 3-1,-14 0-8,8 0-6,-2 3 2,-3 1-10,2-3 2,-3 3 0,0 3-9,0-2 4,2 1-3,-7 1-2,2 3-4,-1 0-7,2 1 0,-1 1-3,2 1 2,-1 1-3,4 0 2,-3 2-4,0 4 3,3-1 0,-4 5-3,3 0-4,3-1 2,0-4-7,3 5 3,-1 1-5,1-7 2,5-1-4,-3 4 2,0-5-2,3 2 2,0 0-3,2-1-1,-1 0 1,2-5 0,-1 1-3,3-2 2,1-1 1,0-1 3,1-1-1,2-1 7,-1-2 5,2-2 0,-1 1 11,-1-2 4,2-2 6,-1 0 1,1 0-1,1-3-1,1-2-5,0-1 0,3-2 0,1-3-2,-1-1-3,-2-1 0,2-1 2,6-6-5,-2 0-3,0 0-4,-3-2 9,2 1-4,-4-2-3,0-1 4,-5 6-10,3-5 5,-1-2-5,-7 6-2,0-1 0,-2 1-3,1-2-3,0 1 4,-2-4-3,-1 5-2,0-1 2,-1-1-2,-2 4 0,3-2 4,-1 4-7,-1-5 2,0 2-4,-2 2 1,3 1-1,-3 4 2,0-2 0,-1 4-2,4 1 0,-2-1 5,-3 1-9,3 2-1,-2 0-1,0 4-1,-4-5-3,0 5 0,-1-1 0,0 3-1,1 0 0,1-2-1,4 2-3,-6 2 3,6 0 0,-5 3 0,0-2 2,2 1 3,2 2-4,-2 1 3,2 0-3,1 2 3,-1 3-2,-1-3 4,2 2-1,0 1 2,3 0-1,0 4 1,-2 0 2,3 1-2,0-1 1,1 1-1,2 0-1,1-1 2,1 0-2,-1 1 3,4 0-1,2-1 6,0 0 5,6 8 0,-5-7-1,3-2 1,2 6-1,-2-2 0,4 2 4,-4-3-3,-1-3-2,6 3 1,-6-1-1,2-2-2,-1-1 4,4 6-2,-6-5 0,0-3-4,0 5 1,0-3 3,0 1-6,-3-1 0,2 0 2,-4-2 10,3 4-9,-2 0-2,-3-6 6,4 4-3,-5-3-2,0 0 1,1-1-1,-4 0 1,3 2-4,-1-3 2,-1 0 2,-2 4 0,4-4-3,-3-2 3,-1-2 2,0 1-2,0 0-1,0 0 3,0 1 0,-1-5-3,-3 4 3,4-2-2,-1 1 0,0 0 1,-2-3-1,3-2-3,-4 6 2,4-6-8,0 4-12,-1-2-15,1-2-12,0 0-18,-3 5-17,3-5-25,0 0-17,0 0-42,0 0-37,0 0-191,0 0-425,-5-14 189</inkml:trace>
  <inkml:trace contextRef="#ctx0" brushRef="#br1" timeOffset="172141.9454">19947 11730 89,'0'0'190,"0"0"-16,0 0-14,0 0-13,0 0-12,0 0-1,0 0 13,0 0 9,0 0-9,11 10-13,-7-3 1,1-3 0,1 3-8,2 3-1,3 2 1,-3-2-16,7 2-2,-6 3-11,5-2 1,-3 3-7,3 0-9,-2-2-10,1 1 0,0-1-11,0 2 8,-3-2-19,1-1-5,-3 1-2,2 0-4,-2-3-5,-2 0-3,3-4-1,-2 6-8,0-2-1,-3-3 1,1-2-6,-1-1 2,-3 3-2,3-1-11,-3-2-3,2 0-12,-3 2-10,2-4-4,-2 0-16,0-3-9,0 5-14,0-5-21,-2 6-22,2-6-30,-8 0-32,8 0 1,0 0-21,-9-7-16,7 3-180,-4-2-415,3-2 184</inkml:trace>
  <inkml:trace contextRef="#ctx0" brushRef="#br1" timeOffset="172449.9042">20254 11761 180,'-4'-3'225,"4"3"-16,-6-2-13,6 2-18,0 0-15,-9 0-14,1 2-6,3 3-2,-1 0-11,-2 0-9,-1 2-11,2 0-10,-3 3 1,-1 2 1,0 0-7,-1 1-1,-1-1-9,1 2-4,-2-2-10,0 5-3,-2-5-6,1 3-9,0-1-8,-1-3-4,2 1 0,1-1-5,-2 1-3,5-2-4,0-3-1,1 1-10,0-1-9,2 0-10,1-1-9,2-2-11,-1 0-12,1 1-10,-1-2-12,2-1-16,0 1-14,3-3-17,-5 1-21,5-1-30,0 0-18,0 0-40,0 0-132,0 0-373,10-9 165</inkml:trace>
  <inkml:trace contextRef="#ctx0" brushRef="#br1" timeOffset="173750.8261">20748 11560 167,'0'0'194,"0"0"-10,1-5-11,-1 5-13,0 0-8,0 0-12,0 0-7,0 0-12,0 0-1,0 0-5,0 0-1,0 0-6,0 0-8,1-3-2,-1 3-6,0 0-5,0 0-6,0 0-7,0 0-11,0 0-5,0 0-9,4-2-1,-4 2-5,0 0-5,0 0-5,0 0 0,13 2-4,-13-2-4,7 1-5,0-1 2,-1 0-2,-6 0-3,15 2-2,-8-4-3,-1 1 0,6 0 0,-7 0-4,5-1 1,-1 4 2,2-4-3,-3 1-3,1 0 1,1-2-1,-2 3-2,-3 0 0,4-1 3,-3 1-3,2-3 0,-3 0 1,2 2 4,-7 1 3,11 0 0,-7-1-5,1 0 5,-5 1 4,7 0-1,-7 0-1,0 0 3,0 0-3,6-2 0,-6 2-3,0 0 2,0 0-3,0 0 2,0 0-2,0 0-2,0 0-2,0 0 3,0 0-4,0 0 0,-21-2-4,21 2 11,-19 1-10,10-1-3,-5 1 0,1 1 1,-2-2 1,-2 1 1,2 0-3,-2 0-1,0 2 0,0 0 4,-1-6-5,0 7 3,6-1-1,-1-3 0,-1 1 0,2 0 2,-2 2-1,5-3 3,0 2-2,-1-2-2,2 2-2,3-2 1,-3 3 1,0-1 2,3 0-4,-2-1 4,2 3-1,0-2 2,-3 2-1,3 2 0,0-3 1,-2 4-6,1-2 3,-1-1-1,0 3 8,1-4-6,1 4-2,-5 0 3,6-1 2,-2 1-3,0-1-2,1 0 4,0 2 0,-1-1-2,2 0 3,-1-1-3,1 0 1,1 0-2,-1 0-3,4 1 4,-2-2-3,-1 0 2,3 2 4,-3-2 0,1 2 0,2-1-3,0-2 3,-1 1 3,1-1 1,1 1-4,-1-1 7,0-2 0,2 3 2,1-1 1,1-3 0,-3 3 0,3-1 5,4 1 6,-2-2-3,6 1 2,-1-3-3,0 0-1,9 1-1,-2-1-5,-3 1 1,3-1-2,3 0 1,-2 2-2,1-2-1,-7 1 8,5 0-12,-5-1 1,-1 1-2,0-2-1,-4 2-4,0 0-1,-1-1 5,-1 0-1,1 1 1,-1-1-1,-6 0-1,9 2-1,-5-1 0,-4-1 2,6 1-3,-6-1 9,0 0-7,5 2-1,-5-2 4,0 0-6,4 1 4,-4-1-1,0 0-3,0 0 3,0 0 0,0 0-3,0 0 4,-11 3-2,7 0-1,-1-1 6,-3 1-5,3-3 1,-3 5 4,2-3-4,-6 0 2,5 0-1,0 1-4,-3 0-1,-1 1 11,-1-1-7,-1-1-1,3 3-1,-3-2-1,1 1 8,1 1-6,-7 2-1,6-2 2,0 0 4,-3 3-1,-2-1-1,4-1-1,3-1 7,-1 1-3,2 0-2,1-1-2,-2-1-1,1 1 5,8 1-2,-6-3-5,3 1 5,2 0 0,-1 2 7,0-2-9,1 0-3,2 1 0,0-1 0,0 1 4,0-2 5,5 1-4,-1 3-2,0-3 2,2 2 0,1 1 2,3-2-1,-1 0 1,1 0 0,5 2 1,-2-4 0,6 2 7,-1-1 8,5-1-12,-4-1-4,2 0 2,2-1-1,0-1 0,-3-1 11,0-1-14,-1 2-2,-1-2 1,-4 2 6,-3-1-6,0 0 3,-3 1 7,-4-1 5,5 2 6,-3-2-3,-6 1-2,8-3 3,-8 3-2,6-1-12,-6 1 4,0 0 0,8-3-2,-8 3-14,2-2-19,-2 2-10,0 0-17,0 0-17,0 0-24,0 0-25,0 0-31,3-3-36,-3 3-38,7-3-41,-6 1-205,1-2-503,2 1 222</inkml:trace>
  <inkml:trace contextRef="#ctx0" brushRef="#br1" timeOffset="177567.9643">21482 11962 77,'-6'0'182,"6"0"-5,0 0-11,0 0-10,0 0-7,0 0-7,0 0-11,0 0-7,0 0-8,0 0-7,0 0-13,19-3-4,-10 2-9,1 0 1,4-1-6,2 0-8,1 1-10,4 0 4,-2 0-2,4-2 0,0 3-5,4 0 1,2-4-3,0 3-2,-3-1-8,4 0 0,-10 4-4,2-4-6,-3 1-2,1-1 1,0-1-8,-4 1-1,-2 2 0,0-4-4,-5 3-4,5 0 0,-9 0-4,3 0 4,-3 0-7,-1-1 0,-4 2 3,10-1-4,-10 1 0,8 0-4,-8 0-3,4-2-6,-4 2 0,0 0-2,0 0-2,0 0 1,0 0-2,5-2-4,-5 2-2,0 0-6,0 0-1,0 0-3,0 0 1,-12-8-3,12 8 0,-7-3-3,2 1-6,-2-1 5,2 1 3,-3-1 3,3 1 5,-2-2-4,-1 2 8,3 1 0,0-3 7,0-1 2,-1 2 2,2-1 6,0 1 7,1 0 7,-1-1 1,2 1 4,-2 2 2,4 1 4,-5-4 2,5 4-3,0 0-2,-4-4-6,4 4 4,0 0-8,0 0-6,0 0 2,0 0 1,0 0 0,0 0 3,0 0 2,1 12 2,2-7 2,-1 1 1,1 0-5,-1 0 1,1 2-7,1 1 4,-2 2 2,2-2 1,2 1-5,-2-2 2,0 0-2,1 1 0,-3 0 2,2-3-8,-2 1 2,1-3 1,-1 3-2,-2-2 0,5-3 0,-5 5 2,1-3-1,1-3-2,0 2 5,-2-3-4,0 5 0,0-5 2,0 0 1,0 0-1,0 0 1,0 0 6,0 0-5,4-9 4,-4 2-5,0 1 1,-2 1 1,2-6-1,-2 4-2,4-4 5,-4-2-3,2 4-1,0-2-2,-2 2 7,0-2-1,4 0-1,-2 2 4,-2-3-1,1 4 4,1-2 1,0 2 3,0 1-2,0 1 0,0-1 6,0 2-2,1 1-2,1-4-8,-2 3 3,2 1-5,0 0 1,-2 0-1,0 4-3,2-5-3,-2 5 2,0-2-1,0 2 0,0-5-6,0 5 7,0 0-8,0 0 0,0 0-3,0 0-1,4-4 5,-4 4-2,0 0-6,0 0 4,0 0 1,2 11 0,1-7 1,-3 1-1,4 0 0,1-1 0,-5 1 1,5 2-3,-2-2 5,2 3-4,-3-2 5,5 1 0,-3 1-1,-2-4-4,3 4 2,4-2-2,-3 4 4,1-2-2,1-2 0,-2 2 10,0-2-10,2 2 1,-3-2-2,2 1 0,-4-2-2,1 0 6,1 0-4,-1 0 0,1 0 3,2 0 6,-4-1-9,3-1 2,-2 1 2,-1 0-1,1-1-1,-1 2-1,1-2 1,1-1 0,-3 0-1,-2-2 3,5 3 5,-5-3-11,4 2 1,-4-2 4,0 0-1,1 4-2,-1-4-1,0 0 5,0 0 1,4 3 4,-4-3-6,0 0 4,0 0-4,0 0 2,0 0-2,0 0 3,0 0 1,0 0-2,0 0 3,0 0-3,0 0 1,0 0-2,2 4 6,-2-4 0,0 0 0,0 0-5,0 0 6,0 0 2,0 0 2,0 0 0,0 0 4,0 0-6,0 0 12,0 0-10,0 0-3,0 0 1,0 0-5,0 0 0,0 0 1,0 0 5,0 0-3,0 0 1,0 0-2,0 0 3,0 0 6,0 0-6,0 0 7,0 0-7,0 0 2,0 0 3,0 0-1,0 0-7,0 0 0,0 0-1,0 0-3,0 0 0,0 0 0,0 0 2,0 0-1,0 0-4,0 0 1,0 0 5,0 0-8,0 0 5,0 0 1,0 0 1,0 0-8,0 0-1,0 0 8,0 0-4,0 0 1,0 0 0,0 0 0,0 0 4,0 0-12,0 0 6,0 0 1,0 0-1,0 0-1,0 0-1,0 0 5,0 0-7,0 0 3,0 0 2,0 0-3,0 0-1,0 0 17,0 0-13,0 0-8,0 0 15,0 0-10,0 0 9,0 0-11,0 0-3,0 0 7,0 0-3,0 0 0,0 0 2,0 0-5,0 0 5,0 0 2,0 0-2,0 0-3,0 0 0,0 0 3,0 0-4,-17 1 1,8-1-4,0 3 5,0-1-6,0 1 7,0 1-2,2 0-4,0-3 0,-4 2 3,0 1-2,4-2 4,-1 1-1,2-1-3,-2 1 7,3-1 0,-3 0-6,2 2 1,-3 0 3,6-2 8,-2 0-9,0 1 0,0-2-3,1 1-5,4-2 3,-5 4 4,5-4 1,-4 3 1,4-3-1,0 0-1,-4 1-1,4-1-1,0 0 3,0 0-2,0 0-4,0 0 3,0 0 6,0 0-3,0 0 1,0 0 1,0 0-1,0 0-1,0 0 16,0 0-16,0 0-3,0 0 6,0 0 0,0 0-1,0 0-1,0 0 0,0 0 4,0 0-3,0 0 0,0 0 1,0 0-2,0 0 3,0 0-1,0 0 4,0 0-2,0 0 2,0 0-1,0 0-4,0 0 1,0 0 1,0 0 1,0 0-6,0 0 9,0 0-7,-1-8 5,1 8-3,0 0 1,0-6 0,0 6-4,0 0 1,1-7 0,2 3-3,-2 1 2,-1-1-12,0 4-6,1-8-9,2 1-17,1 3-21,-3-1-23,3 0-23,1 0-25,0-2-25,0 0-32,6 2-6,0-3-17,-2 3-40,0 0-161,9-2-454,-1 0 202</inkml:trace>
  <inkml:trace contextRef="#ctx0" brushRef="#br1" timeOffset="178593.291">22641 11647 101,'3'-3'155,"-3"3"-9,1-2-19,-1 2-4,0 0-4,0 0 1,0 0 0,0 0-5,0 0-3,4 10 7,-4-10-1,-4 10-8,0-1 1,-1 1 1,-4 1-3,0 2-11,-1 1-1,-3 4-8,-1-2-4,-2 7-9,-1-1-6,0 0-5,0-1-3,0 3-5,0-2-7,5-6-2,1-1-9,1 0-1,1-1-3,-4-2 0,6-2-5,0 0-5,3-3-1,-2-2 0,2 2-4,-1-1 0,1-5-5,4 4 4,-2-1 6,-1-1 0,3-3 7,-2 2-2,2-2 2,0 0 6,0 0-3,0 0-4,0 0-1,2-14-5,1 10 7,1-6-11,-1 0-3,5 0-1,-2 1-3,-1-3-1,5-3-1,0 1-4,0-1 9,-4-2-8,4 0 0,0 3-5,-3 2-1,3-4 2,-3 6 2,0-2-3,1-3 1,-3 5-5,3-1 6,1-3-5,-3 3 9,3-2-7,-2 1-2,0 3 0,0-2 0,0 1 1,-2 1-2,3 1-3,-2 0 1,0-2-1,-1 3 3,1 1 0,-2 2 4,-3-1 3,4 0 3,-1 1 0,-3 2-3,3 0 0,-4 2-2,1-4-2,2 1 2,-3 3-1,0 0-3,0 0-4,0 0 3,0 0-2,5 0-1,-5 0 4,0 0 1,5 9 9,-5-4-17,3 1 7,-2 0 4,3 0 2,-2 0 1,2 1 1,-1 1 2,2 0 17,0 3-3,2 0-4,-1-1-2,0 0 6,2 3-3,-4-2-7,8 3 1,-4-1-1,1 3 2,-1-7 6,-1 1-12,-1 3 0,4-1-2,-4-3 0,2 0-1,-2-1 2,3 2 10,-2-3-15,1 5 1,0-5-3,0 0 2,0-1 0,0 1-4,0 0 3,1-2 10,-4-2-12,0 3 7,3-2-7,-3 1 6,0-2-7,-2 0 0,1 1 1,-1-3 0,0 1-2,-2 1-5,-1-3 6,3 3-2,-3-3 5,3 2-2,-3-2 0,0 0-1,3 3-7,-3-3 9,0 0-1,0 0 4,4 3 1,-4-3 11,0 0-4,0 0-2,0 0-1,0 0 0,0 0 2,0 0-3,0 0 0,0 0-1,0 0-5,-10 3 4,10-3 1,-7 1-8,7-1 2,-10 1 0,5 2 3,0-3-3,-3 0-2,-2 3 4,1-1-1,-2 1 2,-2-1 1,-4 0-2,-2 1 6,-1-1-2,-1 5-4,2-4-5,-5-1 2,8-2-1,-8 3 5,5 1 1,2-3-4,-4 0 13,4 2-8,4-1-8,-6-2 8,8 2-2,0-2-3,-2 0 3,5 0-2,-3 0-1,3 1-2,2-1-13,6 0-12,-11 0-22,11 0-26,-8 0-27,8 0-40,-6 0-41,6 0-48,0 0-54,0 0-258,0 0-585,0 0 258</inkml:trace>
  <inkml:trace contextRef="#ctx0" brushRef="#br1" timeOffset="235727.7429">1422 13169 72,'0'0'90,"0"0"-4,0 0-8,0 0-4,0 0-8,0 0-6,0 0 0,0 0-1,0 0-1,0 0 0,0 0-9,0 0 0,0 0-2,0 0-6,0 0-7,0 0 2,0 0-6,0 0 3,0 0 4,0 0-4,0 0 2,0 0-5,0 0 5,0 0 4,0 0-5,0 0 1,0 0 1,0 0-1,0 0 3,0 0-2,0 0 1,0 0 5,0 0-1,0 0 3,0 0-1,0 0 5,0 0 0,0 0-1,0 0 3,0 0 0,0 0 0,0 0-4,0 0 1,0 0-4,0 0-3,0 0-3,0 0-1,0 0-3,0 0-7,0 0 2,0 0-4,0 0-3,0 0 2,0 0-9,0 0 5,0 0-4,0 0-3,0 0 1,0 0-3,0 0-1,0 0-2,0 0 1,0 0 1,0 0-2,0 0-1,0 0-2,0 0 1,0 0-2,0 0-1,0 0-1,0 0 0,0 0-4,0 0-8,0 0-5,0 0-10,0 0-10,0 0-16,0 0-22,0 0-17,0 0-18,0 0-21,-2 7-5,2-7-177,0 5-337,0-3 149</inkml:trace>
  <inkml:trace contextRef="#ctx0" brushRef="#br1" timeOffset="239068.0382">1342 13541 135,'0'0'165,"0"0"-12,0 0-12,0 0-9,4-4-13,-4 4-7,0 0-12,0 0 5,0 0-11,0 0-3,0 0-8,0 0 0,0 0-5,0 0-3,0 0 1,0 0-6,0 0-5,0 0-2,0 0-4,0 0 0,0 0-9,0 0 1,0 0-5,0 0-3,0 0 3,0 0 8,-5 14-6,-1-10 2,3 4-4,-2-3-2,0 6-1,1-3 5,-2 5-1,-2-1 4,-1 5-1,1-2-4,1 1 1,-5-1-1,3 2 4,0 0-12,-1-1-2,3 3-6,-2-7 2,1 6-5,-3-1 1,4-1-1,1-1-5,-2 0-1,2 2 6,-1-5-3,3-2-1,-1-1-4,0 3 2,0-4-1,0 1-3,0-2-2,1-1 2,0 0 0,1-3-9,1 2 2,2-2 2,0-3-2,-4 6-2,4-4 2,0-2 1,-4 3-3,4-3 4,0 0 1,0 0-1,0 0 5,0 0-1,-1 3-1,1-3 1,0 0-2,0 0-2,1-12-3,3 7-1,-4-3 3,4-4-4,1 2 0,-1-1-4,1-4 3,-1 5-3,1-2 2,5-2 6,-2-3-6,0-2-1,2 5 0,0-2-7,2-1-5,-1 1 8,3-5 0,-5 4-2,4 0-3,-2 1 5,1-1-3,1 1 2,-2 1 0,1 0 1,-1-1-3,0-1 4,1 2-3,1-2 4,-3 3-5,0 0 3,2 1 11,-6 2-13,3 1 1,-1-2-1,-3 2 3,5 2-4,-7-1 2,4-1-2,0 0 5,-2 2-2,0 0-4,0-1 3,-2 4 5,2-4-5,-2 2 0,1 2 0,-1 1-4,0-1 10,3 0-4,-5 0-3,0 2 1,1-1 1,0-1 3,1 1-5,-1 3 0,1-3 5,-3 4 9,3-5-12,-3 5-2,0 0-2,2-5 4,1 4-1,-3 1 6,0 0-2,2-2 1,-2 2 3,0 0 0,0 0-1,0 0 0,5-4-6,-5 4 3,0 0 0,0 0-1,0 0-1,0 0 1,5-1-1,-5 1-2,0 0-1,0 0 6,0 0 9,0 0-14,0 0-2,0 0 4,0 0 4,6 7 12,-3-6 14,-2 4-5,6 0 1,-4-1-3,5 3-4,0 0 7,0 1 22,2 2-1,-4-1-1,7 3-6,0 4 7,0-1 0,1-2 1,-1 2-10,0 1 4,2-1 9,0 4-13,-3-3 5,4 4-3,-2-6-8,-4 2 2,0-3-4,2 3 2,-4-4-10,2 5 14,3-5-8,-4 4-1,-4-6-3,5 3 4,-2-2-4,-3-1 3,3 0-9,-2 1 2,-1-3-3,0 1 1,-1 2 1,2-7-1,0 8 5,-1-2-6,0-3 5,0 1-5,-3-1-4,2-2 0,1 0-3,-2-1 4,0 1-2,0 1-1,1-1-2,-2 0-1,1-1-2,0-1 7,-1 1-4,0-1 0,2 1-2,-4-4 1,5 3-1,-5-3 0,1 3-4,-1-3 3,3 2-3,-3-2-6,0 0-13,0 0-5,2 3-1,-2-3-27,0 0-15,4 2-10,-4-2-13,0 0-12,0 0-7,0 0-4,0 0-9,0 0-11,0 0-8,0 0-19,0 0-22,0 0-31,0 0-24,-9-10-21,5 5-16,-2 1-219,-1-1-529,-3-2 234</inkml:trace>
  <inkml:trace contextRef="#ctx0" brushRef="#br1" timeOffset="239532.0641">1354 13649 116,'-8'2'244,"8"-2"-14,0 0-15,0 0-16,-1 4-17,1-4-16,0 0-12,0 0-16,0 0-16,0 0-8,0 0-9,5 6-5,-1-5-6,2 3-1,7-2-9,-4 2-2,4-1-1,6 0-3,0-1-2,0 1-5,8-2-3,0 5-4,-5-5-2,7 0-1,-10-1-4,4 0-4,-1 0-2,-4 3 0,-2-4-7,-3-1 4,1 2-5,-3 0-2,-1-1 3,-6 0-3,3 1-8,-7 0 2,12-1-6,-6 1 1,-6 0-4,8 1 0,-3-4-3,-5 3 0,5 0-8,-5 0-11,9-3-18,-3 3-14,-1-1-24,1-2-23,0 2-20,-6 1-26,9-1-20,-9 1-14,9-1-29,-9 1-10,6-2-23,-2 2-190,-4 0-441,0 0 196</inkml:trace>
  <inkml:trace contextRef="#ctx0" brushRef="#br1" timeOffset="243507.0521">1629 13984 90,'0'0'84,"0"0"11,0 0-2,0 0 1,0 0-5,0 0-1,0-4 2,0 4 0,0 0-8,0 0 8,0 0-1,0 0 2,0 0-2,0 0 5,0 0-2,0-5-4,0 5 4,0 0-3,0 0-2,0 0-2,-3-4 2,3 4-1,0 0-2,0 0-3,-2-2-2,2 2-1,0 0-5,0 0-7,0 0-2,0 0-2,0 0-9,0 0-1,0 0-6,0 0-6,0 0-3,0 0-3,0 0-6,0 0-5,0 0-1,0 0 0,0 0 6,-4 13-2,4-8 4,0 4-4,0 1 8,1 0 1,-5 0-3,4 1 2,0 2 2,0 3-1,-1-5-2,1 5 0,1-1-6,-1-1 4,0 1-6,-1 2 16,1-5-14,-3 5-3,6-5-4,-3 5 3,0-5-1,0 2-3,0-1 0,-3-2-5,3 2 1,0-1-5,0-3 1,-1 2 1,1-2-2,-1 0 2,-4-1-4,5-4-1,0 2-5,0 1 7,0-3-2,0 1-3,0-2-1,-3 2 9,3-3-6,0-2-3,0 7 3,0-4-6,0-3 1,0 7-4,0-7-3,0 0-3,0 4-5,0-4 0,0 0-8,0 0-3,-1 6-3,1-6-9,0 0-2,0 0-4,0 0-2,0 0 2,0 0-9,0 0-7,0 0-6,0 0-11,0 0-14,0 0-7,0 0-9,0 0-6,0 0-10,1 2 1,-1-2-9,0 0 4,0 0 0,0 0-27,0 0-2,0 0-161,-9 2-341,9-2 150</inkml:trace>
  <inkml:trace contextRef="#ctx0" brushRef="#br1" timeOffset="244196.0259">1473 14248 57,'0'0'140,"0"0"-10,0 0-7,0 0-8,0 7 3,0-7-4,1 8-3,-1-8-3,0 9 2,1-6-5,0 2 4,2 1-3,-2-1-2,2 1 1,-2 1 1,1 1-9,3-2-2,-4 2 1,0 1-8,2-1-3,-1 1 1,2 1-11,-1-1 1,-2 3-7,3-4-5,0 2 9,-2-4-9,3 4-6,0-4-7,-1 1-1,0 0-7,-2 0-4,3-1-3,-3 1-3,1-3-4,2 1-4,-3-2 1,2 2-6,0-1 9,-3-2-12,3 1-1,-4 2 1,4-1-3,-4-1-4,0-3 4,5 2 2,-5-2-2,6 3 4,-6-3-1,8 0 1,-8 0 5,0 0-9,10-3 3,-6 1 1,4-1 4,-2-1-7,1 0-3,2 0-2,1-2-3,0 1 0,-1-1-5,4 1 3,-2-1-5,2 0-6,0 1-2,-2 1 14,3-1-4,-1 1 2,-3-2-5,3 3-7,0-3 0,-3 1-1,-1 2-2,0 1 2,-4 0 1,0-1 1,-1 1 1,1-3 2,-1 5 4,-4 0-1,5-2 2,-5 2 11,4-1-2,-4 1 5,0 0 2,4-3-3,-4 3 2,0 0 2,0 0 3,0 0-3,0 0-2,0 0-3,0 0 0,1-3 3,-1 3-3,-2-8 0,-1 5 2,-1 0 0,-2-3 0,-2 2-1,3-4 6,-5 3 7,2-2-5,-4 2 6,1-3 2,-1 1 0,1 1 1,-1 1-5,2-1-3,-1-1-5,1 2-2,-1 0-2,0 0-2,2 1-4,1 2-3,-3-1-15,2 2-29,1 0-30,4-2-28,-7 5-35,1-2-32,-1 2-43,0-1-41,3 1-260,-1 1-550,-4-1 244</inkml:trace>
  <inkml:trace contextRef="#ctx0" brushRef="#br1" timeOffset="248726.2928">2021 14745 102,'0'-3'131,"0"3"-6,-3-5-7,3 5-8,-1-5-7,1 5-1,0-7-7,-4 4 1,4 3 1,0-3-4,0 3-3,0-6 4,0 6 0,-1-5-1,1 5-6,-3-4-4,3 4-4,-1-4-2,-2 0-3,3 4-1,-2-6-6,1 3-7,1 3-4,-7-2-6,7 2-2,-5-5 1,3 4 0,2 1-3,-3-3-5,3 3-2,-4-2-4,4 2-4,0 0-2,0 0-6,-10-2 1,10 2-3,-5-3-3,5 3 1,0 0-4,0 0 2,-12 2-1,12-2-1,-6 5-3,3-5 13,3 0-3,-7 6-2,7-6 1,-5 1-5,2 3 0,1-1-4,-1 0 0,0 4-2,2-3 4,0 0 1,-3 3-2,0-2 2,3 0-3,-1 2-1,0 0 2,1-1-4,1 1 4,0 0-1,1 0 5,1 1-7,-2-2 1,1 1-2,0 1 1,3 2 0,-2-1 2,1 1 4,2-1 0,-2-1 0,2 1-5,-1-4 3,1 4-3,1-1-2,0-1-1,2 0 0,-4-2 1,1 0-3,2 1-1,0-1 2,2 0-3,-1 1 1,2-1 0,-4 0-1,2 0-1,0-1 0,-1-1 0,5 2 3,-3-3-1,4 1 1,-2 1-2,2-4 1,0 0 0,-2 0-4,2 1 4,-1 1-4,-1-4-1,-1 2 0,3 0 2,-3 0-2,-1-1 3,-4 1-3,3-1 2,-3 0 1,1-1 0,-6 2 3,9-3-4,-9 3 1,7 0 8,-7 0 4,5-2 7,0-1 1,-1 1-2,-2-2-1,2-2 3,0 4 4,0-5 2,1 2 0,-2-2 0,-1 0 3,1 1 6,-1 0-1,2-2-1,0-1 0,-2-1 4,0 1 11,-2-2-5,0 5 6,0-2-12,-2-3 4,0 5-1,2-2-1,-1-1-1,-2 1 1,3 1 1,-4 0-9,4 0 3,-2-2-6,-3 2-3,2-1-1,-2 0-2,1-3-2,0 5 0,-1-4-7,1 3-3,-2-6 2,1 5-2,-4-2-5,-2 0 0,4 1 8,-5 0-8,3 1 3,-2 0-10,1-1-10,-1 0 9,-3-1-27,4 3-6,0 1-12,-1-3-22,-1 4-24,2 0-13,0 1-20,-3 0-18,0 1-25,0 1-31,-1 1-33,0-2-34,0 1-257,-4 2-564,4 2 249</inkml:trace>
  <inkml:trace contextRef="#ctx0" brushRef="#br1" timeOffset="256216.1229">2811 12798 109,'0'-6'147,"0"3"-5,0 3-14,0-5-3,0 1-14,0 4-4,0-5-6,0 5-4,-2-7-1,1 4-7,1 3-7,-4-7-8,3 4-7,0-1-11,-1 1-1,0-1-13,2 4 20,-3-6-7,1 2-1,-1 2-5,1-2-1,-2 0-2,0 0-3,0-1-7,-1 2-2,1-2-3,-2 1 0,1 1-8,-2 0 2,1-1-2,-1 1-3,-1-2-2,-1 2 0,1 1-2,-1-1 1,3 1-5,-2 0 0,-1 0-6,4-1 4,-3 1-3,3 1 0,-3-1-4,2 0 3,-1 2-1,7 0-3,-11 0 1,6 2 1,-3 0 1,2-1-5,-2 1 0,1 1 1,0-1 3,-2 3-5,2 1 3,-1-1-2,0 1 0,-2-1 1,2 4-3,3-4-1,0-2 3,0 4-2,-1 0-3,1 1 6,1-1 0,0 2-1,3 1-1,-3 0-2,2-3-1,1 2 1,0 0 2,0 1-1,1 1 4,-3-6-4,6 3 2,-1-2-1,-1 1-1,1-1 3,2 2 0,0-3 0,-2 3 0,2-3 1,1 0-3,0 2 3,1-2 2,1 0-3,1-1-3,2 0 6,-1 0-2,1-1-1,0-1-2,0 0-3,1-1 7,-5 0-1,4-1 1,-1 3-1,-1-3 4,-2 0-8,-6 0 9,8 0-3,1 0-4,-4 0 3,-5 0 1,10-3-3,-5 2 2,3-2 1,-3 2-2,-1-3 2,5 2 9,-4-1-2,0 0-2,-1 1 2,4-3-1,0 0 6,-1-4 0,-2 4 1,-2 0-1,4 0-1,-1 0-3,-2 0 4,2-1 3,-3 0-1,1 1-4,1 0 0,-1-2-3,1 2 2,-2 1-1,-1-4-1,1 4-2,-1-1-3,0-1 5,-1 2-3,0 1-4,-1 3 2,2-7-3,2 6 3,-4 1-2,2-8-1,-2 8-3,1-3 3,-1 3-3,3-2 3,-3 2 0,0 0-1,4-3 0,-4 3-1,0 0-1,0 0 3,0 0-1,0 0 1,0 0-3,0 0-2,0 0-3,2-2 2,-2 2-1,0 0 4,0 0 1,0 0-1,0 10-4,1-6 7,3 4-3,-2-3 2,1 1-1,0 1 2,2 1-1,-4 2 4,2-3 3,1 2-2,2 0-3,-3 0 0,3-1-2,-3-1 1,2 0 2,-3-2-2,1 2 3,3 0-4,-2-1 6,0-2 0,1 0 3,-1 1-1,0-1-1,-1 0 4,-1-3 7,4 2 6,-3 0 4,3-1 1,3-2-2,-2-1 4,-7 1-4,16-4 2,-8 1-8,2-1 2,-2 3-5,1-4 1,-2 0-7,1 2 4,-2 0-10,-1 1-11,-1-1-17,2 2-22,-5-2-28,-1 3-36,7-3-36,-7 3-40,4-2-39,-4 2-185,0 0-438,0 0 194</inkml:trace>
  <inkml:trace contextRef="#ctx0" brushRef="#br1" timeOffset="261321.0227">2342 13426 107,'0'0'143,"0"0"-11,0 0-14,0 0-10,0 0 1,0 0-5,0 0-12,0 0-8,0 0-1,-8 2-4,8-2-5,0 0-7,0 0-2,0 0-13,0 0-2,0 0-5,-1 2-3,1-2-6,0 0-4,0 0 5,7 9 2,-3-8 3,2 2-4,1-2 0,-2 2 8,3 0-8,2-3 3,-1 5-2,4-3 7,-2 0-6,2-2 0,5 3-1,-5 2-5,6-1-3,-6-3 0,5 1 0,-7 0-9,8 1 3,-6-1-2,1-1 0,-1 0-4,1 2-2,0-1 0,1 0-3,-2-1 0,4 1 6,-6 1-2,3-3-1,-1 2 7,-1-1-3,8 0 6,-2-1 1,-2 3-2,1-3 3,-2-2-5,3 4 8,3-2 0,-3 2-3,1-2-2,0 2-3,0-1-5,-1-1-2,-1 0 5,2 3-5,-3 1-7,5-2 6,-2-1-2,-2 2-2,0-2 1,4 2-5,-2-3-1,0 2 4,2-2-3,-1 0-2,2 0 0,-2-2-1,2 2 1,0 0-3,-1 0 1,0 0-1,-1 0 1,2-2-2,-3 2 2,3 2-4,-4-4 3,-1 4-1,-4-2-2,-2 0 3,0 0-3,1 2-1,-2-2 0,-4 1 4,1-1 0,4 0-1,-3 1-2,1-1 0,1 1 2,-4-1 0,6 0-1,-2 2-3,0-4 3,2 2 3,-2 0-3,3-1-2,-4 1 1,1 0 0,2 0 1,-6 0 2,3 0-1,-1 0-5,-2 1 4,0-1 1,2 2-2,-2-2 1,-6 0-1,8 0 0,-3 1 1,-5-1 0,8-1-1,-8 1 2,6-2-4,-6 2 3,0 0 3,9-1-6,-9 1 3,7 0 0,-7 0 6,0 0-5,6-1-2,-6 1 1,5-1 3,-5 1-4,0 0 3,9-2 0,-9 2 0,0 0-2,3-2 1,-3 2 3,0 0 0,2-3-3,-2 3 2,0 0 5,0 0-6,1-5 0,-1 5-2,0-4 0,0 4 0,-1-8-3,1 4-3,0-1 9,-2 2 1,-1 0-8,3-3 4,-3 1 1,0 1 1,0 0-3,-1 2 3,3-3-2,-3 2-2,2-4 7,0 5-3,-2-1-4,3-2 0,-3-2 2,4 7 0,-4-2 0,2-1 0,2 3-1,-4-3 0,4 3-3,0 0 6,-4-5-6,4 5 0,0 0 2,-2-1 0,2 1 0,0 0-1,0 0-1,0 0-3,0 0-2,0 0 0,0 0 2,0 0 0,-4 9 0,4-4 3,-1 3 1,1-1-3,-2 0 11,1 3-7,0 2 1,0-1 6,1-1 0,-2 3-6,2-1 2,-1-3 1,0 2-1,-1-2 2,2 3-2,0-5 0,0 3 0,-1 1 1,1-3-1,0-1 0,1 2 1,-2-1 2,0-2 3,1 1-7,0-3-1,-1 1 2,1 0-1,0-5-4,-3 5 5,3-5 0,0 7 8,3-5-7,-3-2 0,0 5 1,0-5 1,0 0 8,0 0 4,-3 3 6,3-3 6,0 0 1,0 0 0,0 0-2,0 0-4,0 0-3,0 0-2,0-15-3,0 10 4,0-4-3,0 3-3,0-5-6,0 4 4,3-4 0,-3 0-2,0 0-7,1 1 3,0-3 2,0 1-2,-1 0 8,0 3-12,0-2 0,2 4 0,-2-3-1,1-1 1,-1 3 4,0 1-5,0 0 3,0 2-5,0-1 2,0-3 3,0 4-3,0 1 0,-1-2-1,1 2 5,0-1-5,0 5 0,-2-10 0,2 8 0,-1-2 0,1 4 0,1-7-1,-1 7 0,0-4-3,0 4 1,0 0 1,0-4-2,0 4 1,0 0-1,0 0 3,0 0-4,0 0 2,0 0-2,0 0 4,0 0-2,0 0-3,0 0-2,12 8 1,-8-3 4,0-2-1,2 0 4,2 3 1,1 2-1,0-5 1,-1 4 7,1 0-12,3-3 1,-2 4 4,3-2 6,-4 1-6,5-3-4,-2 1 5,-1 3-2,0-3-4,-2 0 7,2 1-4,-2 0 0,-2 0-1,-2-3 3,4 0-2,-2 1-2,-2-2-4,1 1 8,-2-1-7,2-2-2,-1 3 0,-2-1-1,-3-2 1,5 2 4,-5-2 11,4 3-15,-4-3 1,0 0 2,3 2-1,-3-2 3,0 0-6,2 3 4,-2-3 2,0 0-2,0 0 0,0 0 2,0 0-3,2 2 3,-2-2-2,0 0 3,0 0-2,0 0 5,0 0-5,-7 4 4,7-4 1,-3 7 0,0-5 2,-2 2 1,1-1 7,-3 2 1,-3-1-5,2-1 5,-1 3 1,-4 0-2,1-1 1,-1 1-1,2-1-1,-2 0 10,4-3-10,-1 3-4,-3-2 0,4 0 4,1 2-5,-1 0-3,0-3-10,-1 3-8,2-3-14,2 0-10,-1 3-19,1-3-20,1-1-22,1 1-20,-1 0-16,5-2-28,-5 4-29,5-4-23,-2 2-184,2-2-433,0 0 192</inkml:trace>
  <inkml:trace contextRef="#ctx0" brushRef="#br1" timeOffset="263728.0574">4345 13264 131,'0'0'210,"0"0"-11,0 0-12,-2-3-11,2 3-10,0 0-18,0 0-14,0 0-4,0 0-15,0 0-9,0 0-6,0 0-11,0 0-7,0 0-9,0 0 2,0 0 7,0 12 9,0-5-5,0-3 0,2 5-10,-2 0 13,0 3-3,0 3-4,0 2-7,1 0 0,-1 2-4,-1 5 3,1-4-7,-2-2-7,-2 0-7,0 1-5,0 0-3,3-2-1,-3 3-5,2-3 0,0 0-4,-2-3-6,2 2-2,-1-5-1,0 0 0,0-2-1,3-1-4,-1-2-1,1-2 2,-2 3-3,2-4-2,-1 0-6,0 1 0,1-4 3,-1 5 1,1-5 5,0 0-15,0 5-1,0-5-11,0 0-2,0 0-11,0 0-8,0 0-11,1 5-10,-1-5-16,0 0-16,0 0-15,0 0-25,0 0-25,0 0-36,0 0-21,4-10-21,-4 10-24,1-10-139,-1 5-419,3-1 187</inkml:trace>
  <inkml:trace contextRef="#ctx0" brushRef="#br1" timeOffset="264535.8072">4205 13343 78,'0'-7'163,"0"2"2,1 0-22,0-2-17,3 2-5,-1-2-14,2 2-6,1 0-8,3-2-7,-1 0-2,3 0-7,1-1-4,2 1 1,2 0-6,2 0 0,0 2 0,3 0-8,5-5 2,-5 3 1,1 2-5,5-2-3,-7 2-4,2 1-3,-2 1-6,1 3-3,-4-2-3,1 4-5,-3-2-8,-3 0 3,1 4-3,0-1-9,-4 2 5,1-1-5,-1 1-3,-3 0 1,2 0-1,-3 2-3,-1 1 1,1 0-4,-1 0 1,2 0-3,-2 3 2,-4 0 1,3-1-2,-1 3 1,-3 0 0,-3 3 0,1-1 1,-4 2-2,3 0-3,-3-2-4,0-1 5,-3 1 1,1 2-1,-5-8 3,5 5 1,-3-5-2,3 0 3,-1 1 6,-6 0 3,6-3 3,0 0 0,1-2 1,0-1 4,3 1 5,-2-2-3,3 1 3,-2-1 1,3-1 1,0-2-2,0 3-2,4-3 3,-6 2-1,6-2 3,-5 3-1,5-3 3,0 0-2,-4 3 2,4-3-3,0 0-4,0 0-1,0 0-4,0 0-4,0 0 5,0 0-5,10-12-5,-4 8-1,-1 0 0,1 1-1,1 1-1,3-2-1,-1 0 0,3 2 0,1 0-4,-2 0 0,0 1 1,1-1-2,1 2 0,0 0-1,2 0 0,-1 1-1,-1 1 1,5 2-3,0-1 0,-6 4-2,0-5 4,0 4-1,0-2-3,-1 1 2,-2 0 2,3 2-2,-5-1-6,0 2 6,0 0 1,-1 4-2,-1-3-3,-1-1 3,-1 1-1,-1-1 3,-2 1-1,1 3 1,-2-6 1,1 3 0,0-2 1,-4 0-2,3 0-1,-3 3 2,-1-5 7,-4 3-9,1-1 3,-2 2-1,-1-4 1,-6 6-2,2-5 6,-2 3 1,-2-3 0,0-1 5,0-1-1,-3-1 2,0-1-4,-6-2 5,1 0 5,4-2-4,2 0 1,1 1 9,-1-6-4,-1 2 6,5 0 8,1-2 4,-1 2-6,3-3 9,1 2-1,1-1-3,4-1-7,-1 3 4,0-2-2,1 1-4,3 1-1,0 0-18,0 2-14,1-4-15,-1 4-18,2-1-31,1 3-35,2 1-47,-5-6-48,3 3-48,2 3-59,0 0-168,0 0-511,0 0 226</inkml:trace>
  <inkml:trace contextRef="#ctx0" brushRef="#br1" timeOffset="268321.0271">4538 13946 63,'0'0'193,"0"0"-15,0 0-14,0 0-15,0 0-12,0 0-9,0 0-11,0 0-8,0 0-6,0 0-9,0 0 2,0 0-7,0 0-5,3-3-3,-3 3-1,0 0 0,0 0-4,0 0-3,0 0-2,0 0-4,0 0 5,0 0 1,4 9-1,-4-6-1,1 2 1,-1 3 3,0-1 18,1 2-15,-1 6-7,-1-5 1,1 3-1,0-1-9,1 4-3,-2 1-6,1 1 8,1-3-1,-1 2-8,1-2-3,-1-2-4,0-1 5,0 2-12,0 2 0,0-3-5,0-1 11,0-2-18,-1 2-2,1-2-2,0 0 0,0-3-3,0 1-2,0-2 0,0 3-5,0-6 4,0 2-2,0 0 0,1 0-5,-2 0 2,1-5-3,0 6 1,1-3 8,-1-3-11,-1 4-7,1-4-5,0 0-8,0 0-5,0 0-11,0 0-2,1 6-7,-1-6-12,0 0-8,0 0-16,0 0-17,0 0-14,0 0-12,0 0-16,0 0-14,-3 3-14,3-3-20,0 0-18,0 0-12,0 0-169,0 0-411,-17-9 183</inkml:trace>
  <inkml:trace contextRef="#ctx0" brushRef="#br1" timeOffset="268847.9789">4448 14188 33,'0'-5'189,"0"5"3,-3-5-11,3 5-13,0 0-14,3-4-4,-3 4-15,0 0-17,0 0-6,0 0-12,0 0-13,0 0-3,0 0-3,0 0-1,0 0-2,0 13 4,2-7 0,-2 1-4,3 0-8,-2 2 1,2-1-6,-1 2 0,1-3-2,-1 6 3,-2 1 1,3-4-4,-2 2 2,-1-2-14,2 1-4,0-1-2,-1-1-7,-1 2-3,0-1-4,0-2-2,3-1-1,-2-4-4,0 2-1,-1 0 0,3 0-3,-2-1 0,-1-4-1,3 3 4,-2 3-5,2-5 0,-3-1 6,3 4 0,2-3 5,-5-1-3,9 1-4,-9-1 1,0 0-3,12-2-3,-8 1-1,2-2-4,0 2 3,1-3 0,-1 1-3,4-1-4,-1 2 3,0-3-6,0 0-2,1 0 3,2 2-2,-2-1 3,0-2-4,2 2 2,-2 2-2,2-3 2,-4 1-1,3 1 0,-2-1 0,-2 3-1,1-3 3,0 1-3,-2 0-2,-1 1-1,0-1 1,-1 1 4,0 0-5,0 0 4,-4 2 1,6-3 6,-6 3-8,4-2 6,-4 2 10,0 0 10,4-3-1,-4-1-1,0 4 1,-4-9 5,3 4 2,-2-2-5,-1 1-3,-2-2 7,1-2-5,-3 5-8,1-4-1,-1 3-2,-2-4-2,1 3-6,-4 1-12,4-1-13,-1 2-15,-3 0-23,0-1-26,0 2-40,2 2-41,-2 2-36,-2-3-36,2 6-55,-5-3-193,4 2-520,-1 1 230</inkml:trace>
  <inkml:trace contextRef="#ctx0" brushRef="#br1" timeOffset="271835.0823">4718 14786 152,'0'0'188,"0"0"-8,-3-6-16,3 6-12,0 0-10,0 0-8,0 0-10,0 0-6,0 0-8,0 0-7,0 0-6,0 0-7,0 0-3,0 0-3,0 0 4,0 0 3,0 0 4,2 13 23,-3-6-6,1 2-2,-1 1-6,1 3 1,1-2-7,0 1 2,-2 2-1,1 4-5,-1-1-4,1 0-5,1 0-6,-1 0 2,0 0-3,-1-3 1,-1 4-2,2-7 4,2 1-11,-1-2 7,-1 0-18,0-3-17,0 0 6,0 1-5,-1-3-9,1 1 4,0 0-5,0-2-6,0 1-7,0 0 6,0-5-1,2 4-3,-2-4-22,0 5-4,0-5-14,0 0-22,0 0-20,-2 4-18,2-4-24,0 0-23,0 0-28,0 0-35,0 0-42,0 0-42,0 0-243,4-10-555,2 2 245</inkml:trace>
  <inkml:trace contextRef="#ctx0" brushRef="#br1" timeOffset="274004.0769">6059 12543 102,'0'0'142,"0"0"-12,0 0-15,0 0-10,0-6-5,0 6-11,0 0-4,0 0-8,0 0-2,0 0-7,0 0-13,0 0 0,0 0 2,0 0-3,0 0 1,0 0-9,0 0 0,4 13 2,-3-9 13,-1 3-1,5-2-9,-5 4 7,4 0 1,-3 3-5,4 0-8,-1 2 10,-3 5-6,2-6-5,-2 4 8,3-2-2,-4 3-5,1 0-4,0-1-3,1-1-3,-2 1-3,0 0-2,0-6-5,1 0 1,1 3 1,-2-4-1,0 0-1,2-3-3,-4 2 1,2-4 1,2 5-7,-4-4 1,2-1 2,2 1-2,-2-3 0,-2 0 0,2-3-4,0 5 3,0-5 1,2 7-1,-2-7 6,0 0 2,0 0 4,-4 1-5,4-1-1,0 0-1,0 0-2,0 0 1,-1-12 0,1 8 1,1-1-7,-1-3 2,-1 3-4,1-1-2,1 0 1,-2-1-3,1-2 4,0 3 2,0-1-6,1 0 3,1-1-2,0-1-2,3 2 2,-4-1-4,3 2-1,-1 1 1,2-2-2,-4 2 2,3 0-5,1-2 5,4 2-1,-1 1-2,-2-1 1,3 2-4,0-2 1,0 2 0,0-1-4,1 3 0,2 0 1,-3 2 1,2 0-2,-1 2 1,1-1 0,0 0 0,-2 3-4,0 3 4,1-3 2,-1 3-2,1 0 0,0 0-1,-2 1 0,-3-3-3,-2 1-4,3-1-3,-3 4 9,-1-5-3,-2 2-1,-2 0 2,2 0 3,-4 1-3,-1-2 0,-2 0 3,1 3-2,-3-3 1,0-1 3,-2 1 0,-2-1 0,0-2 0,-1 1-1,-4-1-1,3-3 1,-3 1-1,0-1-3,-1-1-4,6-2-2,-1 2 2,0-2-13,2 1-11,-1-1-18,1 0-20,-1 1-5,3-1-12,5 2-21,-2 0-22,4-1-14,3 2-32,-9 0-12,9 0-147,-8 0-363,8 0 160</inkml:trace>
  <inkml:trace contextRef="#ctx0" brushRef="#br1" timeOffset="278577.9786">5486 13491 163,'-5'-2'176,"5"2"-12,0 0-5,-1-5-8,1 5-13,-4-2-9,4 2-8,0 0-9,0 0-9,0 0-5,0 0-8,0 0-5,0-3-5,0 3-8,0 0-3,0 0-9,0 0 0,9-5-4,-5 5-2,5-1 3,-5 0-2,5 0-7,1-1-2,3 2 1,0 0 7,2 0-4,1-2-1,1 4 0,-4-2-3,6 2-1,-1-2-6,1 1 2,0 0-2,-1 0-3,4-1-4,-2 2-1,2 1-1,0-3 3,4 2-8,3 0 3,-1-1-7,-1 3 1,-7-3 14,3 0-13,5 0 0,-2 1-1,-2-1 2,-2 1 6,5-2-6,-4 2 1,3-4-4,-4 5 0,0-2-5,-3-1 2,0 3-4,2-1 2,-5 0-2,2-1-6,-3 2 4,-2-1 5,5 1-7,-5-1-1,6 1-5,-1-1 1,-3 0 1,3 1 1,0-1-2,0 1 2,-1-2-3,3 4-1,1-3 1,-2-1 0,-1 2 1,3-2-3,-9 0 2,3-1-5,3 2 2,1-2 8,-1 0 4,-4 0 6,0 0 7,4 0-9,0-2 5,-2 1-5,0 0 2,-3-2-3,4 0-2,-2 3 0,-3-2-4,6 2 3,-5-3-5,1 2 11,-1 0-11,2 1-2,-3-2-2,1 1 0,-1 1-1,2-1 3,-4 1 0,2 1-3,-1-1 0,-2 0 1,3 1-1,1 1-2,-2-2 1,0 1 1,1 0 2,1 2-3,0-1-1,-3-2 0,5 0 1,-2 2 0,0-1-1,1-1 7,-2 2-5,1-1-1,0-1-7,1 0 4,-3 1 0,-1 0 2,1-1-5,-2 2 8,1-2-5,-1 0-3,-1 0 3,-2 0 5,1 0 3,-7 0-3,15 0 0,-11-2-1,-4 2-3,9 0 2,-9 0 1,8 0-4,-8 0 3,11-2 0,-7 1-3,-4 1 3,0 0 3,9 0-3,-9 0-1,0 0-1,9 0 4,-9 0-3,0 0-10,0 0-3,0 0-4,4-3-4,-4 3-1,0 0-14,0 0-3,0 0-3,0 0-7,0 0 1,0 0-1,0 0 0,0 0-3,0 0 1,0 0 3,0 0 5,-14-7 2,14 7 4,-8-1 4,8 1 2,-4-3 0,0 2 5,2-3 2,-3 1 1,2-1 8,-2 2-3,1-2 1,-1 2-2,0-1 4,-4-3 2,4 3-1,1-1 5,-1 1 0,-3 0 4,4-2-3,-2 3 0,3 0 3,0-1 1,3 3-1,-5-4 0,1 3 2,4 1 1,0 0-2,-7-4 0,7 4-1,-2-2 2,2 2 3,0 0-3,-4-3 4,4 3-7,0 0 3,0 0-5,0 0 0,0 0 6,-5 7 1,5-7 12,0 7-5,-1-2 5,1 2 7,-2-1 1,2 1-2,0 3-2,0-1 2,-1 0 4,2 1 0,-2 2-2,1-1-2,0-1 0,0 2 0,0 1-2,0-3 2,0 0 1,-1 2-2,-1-5 1,2 3-5,2-1 4,-4-3-3,2 0 0,0-1-1,0-2-3,-1 2-1,2-1 1,-1-1-1,0-3 0,0 0-1,0 7 4,0-7 0,0 3 5,0-3 8,0 0 10,0 0-1,0 0 5,0 0-8,0 0-2,0 0-2,7-13 2,-7 7-11,2 0 3,0-5-4,0-1 0,3 1 5,-5-1-12,0-2 0,3-1-6,-2 1 1,0-3-4,1 2 0,0-2-4,-2 8 1,4-4 2,-4 1 0,0 0 0,1 1-1,-1 1 8,0-1-10,0 2 3,2-1-3,-2 3-1,-2-1-1,2 2 14,2 0-12,-2 0 4,0 1-3,0 0 0,0 0-3,1 3 3,-1 2 6,0-7-7,0 7-1,0-5 0,0 5 0,0 0 0,0 0-2,0 0 1,0 0-2,0 0 2,0 0 1,0 0-3,0 0 1,0 0 3,0 0 2,5 14-2,-5-9-1,5 0 1,-5-3-2,3 3 4,-1 1 3,2-2-3,1 2 1,-4 0 0,2-1-3,1 4 0,1-4 3,0 0 0,0 2-2,-1-2 2,1 2-4,-2-2 5,-1 0 1,2 0-1,4 3 3,-6-3-1,5 1-6,-3-3 2,1 0 0,-1 2 3,-1-3-3,4 2 3,-4 1 1,4-3 2,-2 1-5,0-1-1,0 1 1,2-1 6,-2 0-4,0 2-3,-1-3 1,0 3-2,-2-3 9,3 2-10,-5-3 1,4 2-3,-4-2 1,4 3 3,-2 0 2,-2-3-4,0 0 1,0 0-3,3 1 4,-3-1 3,0 0-4,0 0 3,0 0-4,0 0 3,3 3-1,-3-3-3,0 0 6,-6 6 0,3-5 0,-1 5 1,-3-5 1,1 2-3,0-2 3,-3 2 2,-3 2 3,0-3-4,1 1 0,0 0 1,-1-1-1,2 3-1,1-1-18,-3-1-20,2 0-14,0 3-23,1-2-26,-4 1-25,4-1-36,-1 1-34,0 0-42,1 0-218,0 1-489,3-2 217</inkml:trace>
  <inkml:trace contextRef="#ctx0" brushRef="#br1" timeOffset="281358.0526">7844 13336 135,'0'-4'153,"1"1"-2,1 0-22,-2-2-8,2 0-10,-1 1-8,2 1-1,-3 3 2,0-9 0,1 6-1,1 0-2,-2 3-1,2-5-4,-2 1-3,0 4-3,1-2-2,-1 2-6,3-3-1,-3 3-5,0 0-3,0-5-5,0 5-1,0 0-11,0 0-1,0 0-3,2-4-2,-2 4-7,0 0-3,0 0-6,0 0-2,0 0-7,0 0 2,0 0 0,0 0 1,0 0 1,4 12 6,-4-6 9,0 0 7,1-1-3,-1 4-1,2-1 8,0 4-1,-2-1 1,4 0-4,-4 1-4,3 0 0,-2 0 8,-1 5-6,0-5 12,4 2-15,-4 1-2,1-3 5,-1 0-15,0-2-4,0 2-2,-1-3 1,-3 1-5,4 0-1,0-1 0,0-4 0,0 2 1,0-1-3,0-2-3,0 0 2,0 3-8,0-5 2,4 0-5,-4-2 4,0 0-3,0 7 6,0-3-7,0-4 3,0 0-3,0 0 4,-4 3 0,4-3-9,0 0 6,0 0-4,0 4-11,0-4-10,0 0-8,0 0-11,0 0-8,0 0 3,0 0-26,0 0-13,0 0-13,0 0-15,0 0-16,0 0-11,0 0-30,-5 1-29,5-1-16,0 0-34,0 0-184,-14-5-462,8 2 204</inkml:trace>
  <inkml:trace contextRef="#ctx0" brushRef="#br1" timeOffset="282102.033">7696 13230 145,'-3'-5'176,"6"0"-10,-2 0-9,-1 0-9,3-5-13,-1 6-14,2-1-1,-1 1-13,3-2-3,-5 1 4,3 2-12,2-1-10,1-3-7,3 2 0,-2 2-3,2-3-6,-1 3-4,5-2-3,-1 2-2,3-2-6,1 3-2,2-2-3,-6 0-3,2 0-3,4 0-1,-6 1-7,8 2-5,-10 0 2,8-3-4,-6 3-3,1 1-5,-2-3 3,-1 6-4,-2-3-4,-1 0-2,-3 0-4,1 1 3,2 0-5,-4 2 3,2-1-4,-3 3-2,-1 1 1,-1-1 1,-1 1-3,-1 5-1,-1-1 1,-1 0 0,-1 2-2,0-2-1,-3 0-1,-2 5 5,-1-5-3,-1 3 1,-1 2 0,-1-3 4,-2 3-4,2-3-1,-4-3 1,6-1-3,-3 2 2,2-2 0,-2-2 1,4 4-1,-1-3-1,4-3 1,-1 0 3,3 0 0,0-1-6,1 2 1,-2-3 0,6-2 8,-4 4-7,0-4-1,4 0 7,0 0 10,-5 3-2,5-3 5,0 0 2,0 0-1,0 0 2,0 0 1,0 0 3,0 0-8,22-3-1,-15 2 1,5-2-2,2 3 0,-4 0 2,8-1-1,-4 2-5,4-1 1,2 3-2,-3-2-1,-3 4-7,3 1 2,-1-2-1,-4 1 0,-3 3 3,2-3-5,-2 3 3,-1 0-4,2 1-1,-7-2 1,3 3-1,-2-2 1,-4-1 2,4 0-1,-4 0-1,-4-1-2,4 2 4,-3 0-1,-2 1-2,0-4 4,-5 3 1,-2-1-2,-4 0 1,0 0-3,-3-1 4,4-2-1,-3 0 0,3 0 1,-2-1 3,6-3 9,-3 0-7,2 0 0,-2 0 1,1-3 7,3 2-1,-3-3-4,3 0 4,0-1-6,-3-1-3,5 4 6,2-1-4,-3-3-1,1 3 0,2-1-3,1 0 1,0 0-9,-2 2-15,4-1-9,-1 0-27,0 1-27,4 2-23,-8-3-32,3 3-25,5 0-14,0 0-27,-14 3-23,14-3-170,-5 4-425,1-3 188</inkml:trace>
  <inkml:trace contextRef="#ctx0" brushRef="#br1" timeOffset="282832.9169">7955 13709 108,'3'-3'219,"-3"3"-6,0 0-16,3-2-19,-3 2-16,3-3-13,-3 3-13,0 0-15,0 0-8,0 0-10,0 0 14,5 5-6,-5-5-4,2 10 2,-2-3 6,0 3 0,2 1-2,-1 0-2,2 3 1,-3 1-9,-1 0-1,1 1-1,-2 1-5,1-2-4,1 1-1,-2-6-8,2 4 0,-2-1-9,1-1-6,1-2-7,-1 1-3,-1-3-15,2-1 2,-1 0-5,1-1-1,0-1-5,0 0-5,0-1-8,-3 0-14,2 0-11,1 0-12,0-4-10,-1 5-10,-2-2-15,2 1-14,-3-2-15,1 1-25,0 0-18,3-3-27,-6 5-13,2-4-31,4-1-25,-14-1-21,10 1-179,4 0-451,-13-5 199</inkml:trace>
  <inkml:trace contextRef="#ctx0" brushRef="#br1" timeOffset="283252.792">7826 13897 96,'0'0'219,"0"-4"-16,0 4-12,0 0-11,4-4-16,-4 4-18,0 0-21,0 0 9,0 0-5,11 7-9,-7-3-15,1-2-6,1 3-5,0 2-5,1-2-7,1 5-2,-4-3 1,5 3-1,-4-1 0,4 1-4,-2 0-3,0-1-8,1 1-4,-2 0-1,-2-1-8,4-1-5,-4-1-2,3-1-9,-2 2 1,0 0-3,-1-4-6,0 1-7,1 0 3,-2-1 0,2 0-3,0-1-1,0 1-5,0-2 3,-1 0-5,1-1 6,-1 1-5,-4-2-3,13-1 0,-8 2 9,-5-1-10,14-2-3,-8 1 1,-1-1 1,3 0-1,-2 0 4,2-1 4,-3 0 1,-1 0 12,0 1 14,2-2 6,-2-1 1,-1 0-8,-1 0-2,1-2 0,-3 0-1,1 0-7,-1-1-2,-1 2-4,-4-2-4,2-2 1,-3 0-4,-1 1-5,0 2-6,-1-3-19,-1 4-8,0-2-34,1 2-22,-2 2-37,0-1-41,1 3-28,-4 2-39,3-1-61,-5 1-191,5 0-511,-1 1 226</inkml:trace>
  <inkml:trace contextRef="#ctx0" brushRef="#br1" timeOffset="284910.4124">8096 14362 160,'0'0'175,"0"0"-9,-4-3-17,4 3-10,0 0-10,0 0-5,4-5-10,-4 5-8,0 0 0,0-7-10,1 5-3,-1 2-10,0-4 0,0 0-2,0 4 1,0 0-3,0-7 3,0 7-6,0 0 2,4-1 0,-4 1-12,0 0-5,0 0-4,0 0-9,0 0 0,0 0-8,0 0-1,0 0-5,0 0 0,0 0-1,0 0 8,0 0 8,0 0 7,6 12 13,-8-8-5,2 3-4,2 0 4,-2 2 0,0 2 8,0-1-10,-2 2-2,2 0-4,0 0-3,2 0 2,-4 5-1,2-5-4,-3 5-3,3-3 7,0-2-20,-1 1-5,1 0 3,0-3-4,0 2-1,0-2 0,0-2-5,-3 1-2,2-2-1,1 1-1,0-3 1,0-1-5,0 0 5,0 0-6,0 0-7,0 1 17,0-5-13,0 5-3,0-1 1,0-4-11,-1 4-12,1-4-14,0 0-28,0 0-31,0 0-32,0 0-36,0 7-39,0-7-42,0 0-40,0 0-218,0 0-535,0 0 236</inkml:trace>
  <inkml:trace contextRef="#ctx0" brushRef="#br1" timeOffset="288309.2439">6328 10878 87,'-1'1'124,"1"-1"-10,0 0-10,0 0-1,0 0-12,0 0-2,-4 1-6,4-1-8,0 0-5,0 0-3,0 0-10,0 0-3,0 0-4,0 0-5,-4 5-14,4-5-6,-1 4-19,1-4-26,-4 5-30,3-2-38,-3 0-99,3 2-201,-4-1 89</inkml:trace>
  <inkml:trace contextRef="#ctx0" brushRef="#br1" timeOffset="290130.1133">6773 11531 81,'1'-2'229,"2"-5"-19,-3 3-19,0 0-10,0-2-11,0 1-9,0 2-13,0 0-10,0 3-13,0-6-11,0 6-10,0-5-8,0 5-6,0 0-15,0-6-4,-4 4-10,4 2-9,-7-3-6,7 3-6,-11 0-3,11 0-4,-17 3-5,4-2 0,-6 0-2,2-1-5,-1 3-1,0-1-4,4-2 1,-4 0-5,0 0 2,5 0-3,-2 0-3,2-5 2,2 4-2,-1 1 0,1-1 3,2 2 1,1-2 2,3-1 0,5 2-2,-13 0 3,13 0-5,-6 0 3,2-2-4,4 2-1,0 0-3,0 0-1,-10 1 0,10-1 0,-4-2-1,4 2-2,0 0 0,0 0 2,0 0-2,0 0-1,0 0 0,-8 3-2,8-3 3,0 0 0,-3 3 2,3-3-1,0 0 1,-3 1 1,3-1 1,-1 5 4,1-5 4,-3 5-2,3 1 1,-2-5 2,2-1 0,-3 7 0,3-4-1,0-3-2,-3 7 1,3-4-2,0-3 2,-1 6 0,1-3 6,0-3 5,-1 7-4,0-5 4,1-2 1,1 8-4,-2-4 0,1 0 0,1 0 0,-1-1 10,0 4 4,0-3 0,0 7 6,0-5-2,1 5-4,0-1 10,-1 2-14,2-1 3,-1 1-5,-1 4-2,0-1 2,3 1-3,-1 0 3,-1 1-3,1 0-2,-2-1 3,0 1-4,1 1-14,-1-3-2,0 3 3,0-2-4,0 3 1,0-2 0,0 0 0,-1 0 4,1-2 4,-2-3-3,1-1-2,1 0-6,-2 0 6,2-1-2,0-1 0,-3-1 1,3 0 0,0-2-7,0 2 1,-1-4-1,1 3 6,-2-1-3,2-2-4,-1-1 2,1 1 0,0-4-1,-1 5 2,1-5 1,-1 3 0,1-3-6,-5 5 7,5-5 1,0 0 1,5 4-1,-5-4 12,0 0-16,0 0 7,0 0 1,0 0-1,0 0 2,0 5-1,0-5 1,0 0-3,0 0 14,0 0-17,0 0 2,3 1 2,-3-1 5,7 2 2,1-2-2,-1 1-3,3 1 4,3 0-1,5-2-1,0 1-1,2 0-4,11 1 0,-10-2 16,9 0-17,-3 2-3,2-1-4,-3-1 6,-6 0 1,9 0-3,-9 2 0,-1-2-4,-1 0 2,-5 0-4,1-2 4,-3 2 3,1-1-1,-7 1-1,1 0 2,-6 0-2,11 0-3,-11 0 6,8 0-5,-8 0 3,0 0-4,8-2-1,-8 2 7,0 0-3,4 0-4,-4 0-4,0 0-12,0 0-8,0 0-14,0 0-11,0 0-12,0 0-15,8 0-21,-8 0-16,0 0-23,0 0-17,0 0-19,0 0-41,0 0-8,1-4-15,-1 4-204,0 0-478,-4-8 211</inkml:trace>
  <inkml:trace contextRef="#ctx0" brushRef="#br1" timeOffset="290774.2316">7048 11748 107,'-3'-2'140,"3"2"-21,-3-4 2,3 4-14,-4-3-2,4 3 0,-4-2 1,4 2-4,0 0-4,-4-2 1,4 2-12,0 0 4,-9-1-9,9 1-5,0 0 1,-10 2-8,10-2-9,-8 3 2,7-2-2,-3 2-9,0 1 0,0 0 4,-1 1-2,0 0-2,0 2-7,0 3-5,1-1 2,-1 1-8,2-2 0,2 4 3,-1-3 1,0 2-7,2 0-1,2-1-2,0 4-4,2-4-1,1 1-3,2 0-1,-1-1-1,8 1 0,-5-1-3,6-3-4,-4-1 2,3 0-4,-3-1 3,3-2-2,0 0-1,-4-3 1,2 1-2,1-2 0,-2 0 0,1-3 1,-3 1-3,1-3 5,1-1-1,-2-1 2,-1 0-1,-2-1 11,3 1 12,-4-2 2,-1 1 2,1-3-2,-2 0-1,-3-1 8,0-1 1,-4 3-1,1-2-5,1-1 1,-2 3-5,-4-1-4,2 1-2,-3 1-5,0 2-5,-1 0-7,0 1-16,-1 0-13,1 3-17,1-2-20,0 5-18,0-2-18,-2 3-19,2 0-25,1 2-20,8-2-12,-11 1-22,6 0-198,0 2-418,5-3 186</inkml:trace>
  <inkml:trace contextRef="#ctx0" brushRef="#br1" timeOffset="291452.6116">7565 11626 30,'0'0'223,"0"-5"-2,0 5-5,0 0-7,0 0-8,-2-3-9,2 3-12,0 0-13,0 0-11,1-4-13,-1 4-12,0 0-13,0 0-8,0 0-9,0 0-10,0 0-8,0 0-3,0 0 3,-5 10 9,5-2 0,-1-1-6,1 1-3,-1 4-7,-2-1-3,-1 2 4,4 2-4,-1 0-15,1-2 14,-1 4-7,-2-2-7,3 1-7,-3 0-1,5-1-7,-2 1-5,1-1-4,0-4 0,-2 0-4,2 3-8,-1-4 9,0 1-7,2 0-7,-2-4 1,0 0-1,-2-1 2,1 0-3,1 0-2,0-1-2,1-2-6,-1-3 3,0 7 0,2-5-7,-2-2-13,-2 5-11,2-5-12,0 0-12,0 0-20,-1 4-20,1-4-18,0 0-21,0 0-17,0 0-11,0 0-19,0 0-22,0 0-23,0 0-26,0 0-178,14-10-454,-9 5 201</inkml:trace>
  <inkml:trace contextRef="#ctx0" brushRef="#br1" timeOffset="291964.0664">7950 11664 47,'0'0'261,"0"0"-18,0 0-15,0 0-21,0 0-17,0 0-19,0 0-15,0 0-13,0 0-13,0 0-1,0 0-2,0 0-3,-5 15-3,5-11 4,-1 2-2,-2 1-2,3 0-8,0 2-8,-1 1 9,1 0 2,0 1-10,-4 0-9,4 3 1,0-2-14,0 0-2,-1 0-3,-2 1-8,3-4-12,0 4 0,-1-1-3,0-3-4,1 3-5,0-5-8,-2 1-5,1-2-4,1 2-2,0-2 0,0 0-7,0-1 0,0-2-17,0 1-2,0 1-16,0-5-10,0 5-13,0-5-25,0 3-13,0-3-17,0 0-10,0 4-10,0-4-17,0 0-26,0 0-17,0 0-15,14-7-27,-7 4-54,-4-3-157,5-1-461,-3-2 205</inkml:trace>
  <inkml:trace contextRef="#ctx0" brushRef="#br1" timeOffset="292636.1094">8010 11408 5,'0'0'220,"0"0"-18,0-5-17,0 5-17,0 0-16,0 0-14,0 0-15,8-3-4,-4 1-8,-4 2-13,16 0-6,-7 0-5,1-1-7,2 1-8,-2 0-4,3 0-6,-3 0-8,4 1-5,-5 1-3,4 0-5,-4-3-3,1 2-3,-2-2 3,-1 2-2,0-1-2,-1 1-1,-1-1 5,1 2-1,-6-2 5,10-2-1,-10 2 1,6-1 7,-6 1-4,9 0-2,-9 0 1,0 0-4,10 0-2,-10 0 5,0 0-9,5-1 4,-5 1-5,0 0-6,0 0 0,4-1-2,-4 1 1,0 0-1,0 0-1,0 0-6,0 0 0,0 0-2,0 0 1,5 5-1,-5-5-1,0 5 7,0-5 2,0 5 4,0 2 0,0-3-1,2 1 7,0 3-3,-1 0-5,1 2 4,0 1 7,3 0 2,-5 6-3,1-1 0,2 1 2,-3 0 4,0 4-8,3 2-6,-1 5 1,-4-5-6,-2 4-2,1 1 1,-4-5-4,7 6 1,-5-1-1,1 1-1,-1 2-4,-1-2-2,2 0 3,-3-1 0,-2-2-2,5 1-3,-1-2 0,0-6-2,-1-1-4,3 0 3,-1-2-4,0-4 1,2-2 4,0 0-1,1-1-2,0-2 2,1-1-3,-1 1 0,1-2-1,-2-1 3,1 1-1,1-1-2,-1 0 1,1-4 0,0 4 5,-4-2-8,4-2 3,0 0 0,0 0 11,0 5 2,0-5 10,0 0 4,0 0 8,0 0 1,0 0-5,-5 3 5,5-3-9,-9-1 8,9 1-13,-20-7-5,8 5-1,-6-1-17,-2-1-31,-8-1-33,2-2-34,-3 2-58,-1 0-54,2-1-83,0 3-318,1-2-658,8 0 291</inkml:trace>
  <inkml:trace contextRef="#ctx0" brushRef="#br1" timeOffset="304014.0162">17687 13061 281,'0'0'264,"-1"-3"-22,1 3-17,0 0-22,0 0-22,0 0-12,-4-3-20,4 3-12,0 0-14,-4-4-10,4 4-13,0 0-7,0 0 1,0 0 7,-4 10 0,2-4 3,-3 2-3,-3 4 0,3-2-5,-7 4-5,-3 7-3,2-5-13,-3 7 0,0-1-18,-3 1-2,0-2-8,2 2-7,-2 0 0,5-8 0,-2 6-3,7-6 0,-2 0-3,1-4-1,5-1-3,-3-1-6,2-4 1,3 3-1,-3-1-3,4-5-5,0 3 2,-2 1-1,3-4-3,-3 2 1,4-4-4,-1 4 3,-2 0-8,3-4 13,-1 4-7,1-4-4,0 0 0,-3 0 9,3 0-6,0 0-2,0 0 1,0 0 8,0 0 1,0 0-13,0 0 11,0 0-3,12-9 3,-7 4 0,-1-1-5,5-4-3,-4-1 1,4 2 1,-1-1-2,-1-2 0,1 3 0,-3-1-4,2-1-1,4-5 3,-3 2-2,-1 1-1,-1 4 4,3-6-2,-2 5-7,1-4 0,-2 4 7,-1-1-5,4-4-1,-2 5-1,-2-2 4,3 0 12,-3 2-14,3-4 0,-2 1-2,3-1-1,-1-1-5,0 6 10,-3 0-1,0 2-6,1-1 5,0 0 3,-1 2-2,-3 0-8,0-1 4,4-2 5,-2 5-3,1-2-3,3-1 11,-6 1-11,2 2 1,1-3-7,-1 4 12,1-3-4,-1 2-4,0-1-1,2 1 5,-2-1-2,4-3 0,-3 4 4,-1 1-1,2-2-2,-1 1 4,-1-1 4,1 2-11,0-2 10,-1 3-1,0-3-2,-4 5 0,8-5-3,-6 4 2,2-2 2,-1 1-7,-3 2 5,3-4 0,-3 4 1,6-4-2,-5 1 0,-1 3-5,3-2 2,-3 2 3,6-3-1,-6 3 4,0 0 5,4-2-1,-4 2-4,0 0 8,0 0-1,2-2-1,-2 2 4,0 0-1,0 0-1,0 0 9,0 0-11,0 0-2,0 0 0,0 0-7,0 0 3,0 0 3,0 0 2,12 3 2,-10 1 6,1-2-7,3 2 10,-5 2 2,3-1 11,0 0 11,1 3-15,-1 1 0,4 0 0,-1 1-1,-2 0-1,2-1-8,2 3 6,0 2 4,-3-4-1,3 6-2,-2-2 0,3 2-5,-4 0 6,2-2-2,-2-2-4,4 0 0,-2 2-1,1 3-5,1-5 4,-3 0-5,-2-4 1,1 3 1,2-1 1,-2 1 10,2 0-1,-2-1-3,-1-3 1,2 3-2,-2-1 0,-1-1-1,2 2-5,-1-3 2,-1 0 0,1 0 0,-4-2-4,3 2-3,0-2 1,-3 2-1,4-2 1,-3-2-2,0 2 1,2 1-1,-4-3-5,4 2 5,-3 0-3,4-1-4,-2-1 3,-2 0 2,-1-3 1,0 7-1,4-5 2,-3 1-4,-1-3 0,4 4 3,-4-1-1,0-3-1,4 2-7,-4-2 5,4 3-5,-4-3 8,0 0-3,3 2-3,-3-2 2,0 0-3,0 0 0,0 0 0,0 0-6,0 0-5,4 3-12,-4-3-22,0 0-7,0 0-17,0 0-27,0 0-5,0 0-17,0 0-15,0 0-11,0 0-13,0 0-9,0 0-6,0 0-18,0 0-22,0 0-17,-15-8-18,14 6 10,-7-2-13,4 1-9,-3-4-169,-2 2-464,1 0 205</inkml:trace>
  <inkml:trace contextRef="#ctx0" brushRef="#br1" timeOffset="304622.0134">17448 13178 102,'0'0'215,"0"0"-20,0 0-20,0 0-9,0 0-14,0 0-11,0 0-6,0 0-4,17 5-7,-7-4-1,4 2-8,3 0-3,2-2-8,4 2-5,4-1-6,2 0-3,-1-4 2,4 4-6,0 0-4,4-1-7,0 1 0,1-1-3,-2-1-5,1 0-7,1 1-5,-1-1 6,-5 0-11,-2 0-4,-8 0-2,0 0 15,-2-1-4,-2-2 0,-3 3 1,0-1 6,0 1-2,-4-1-5,-3 1 5,2-3-2,-4 3 3,1 0-1,-6 0-8,8 0-8,-8 0-3,7-2 0,-7 2-6,0 0-7,10 0 1,-10 0-18,0 0-21,0 0-23,6-1-16,-6 1-22,0 0-22,0 0-26,0 0-28,0 0-40,4 0-30,-4 0-36,6-3-227,-2 0-520,-4 3 230</inkml:trace>
  <inkml:trace contextRef="#ctx0" brushRef="#br1" timeOffset="309755.1316">19052 12555 30,'0'0'154,"0"0"-12,0 0-13,0 0-9,0 0-12,0-10-9,0 10-10,0 0-6,2-7-8,-2 7-11,4-3 3,-2 1 0,1-1 4,-1 0-7,-2 3-2,6-6-5,-3 3-1,-2-1 8,1 1 5,0 0-2,-2 3-5,1-7-4,-1 4-6,0 3-8,0-6-6,0 1-4,0 5-1,-5-8-4,4 5-2,-2-1-2,0 3-5,0-4 3,-1 1-4,0 2-4,0-3-3,0 4-1,0-4 1,-1 2-4,0 0 1,2-2 1,-3 3-5,2-2-1,-3 1-2,0-1 1,0 1 0,-1 1 2,2-1-2,-1 1 1,2 1-1,-4-1 0,3 2-3,-2-1-1,0 1 3,-3 0-2,5 0 2,6 0 0,-13 0-3,7-1 1,6 1 3,-11 2-3,5 0-1,1 1 3,0 0 5,-2-1 2,0 2 0,1 1-4,-1 0 4,1 0 1,-1 2-2,2 0 1,-2 1-3,1 1 8,0-2-1,1 3-5,0-1 2,-2 1 2,4 0-4,0-1 4,1 0 9,-1 2-6,0-1 3,3 0-3,0 2-4,0-3 0,3 2 1,0-2-3,-1 4 7,3-7-3,-4 6 1,6-2-2,-6 0 2,3-1-2,0 0 0,-2-3-1,1-1-1,0 0 1,1-1-3,0 2 5,1-2 2,0-2 3,1 1 2,0-1-8,-1-1 0,-5-1 1,11 2-2,-4-2 1,0 3 0,-7-3 3,10-1-1,-3 1 2,0-3 0,0 3 0,-7 0 4,9-2 0,-4 0 6,-1-1-1,1 1-5,-1-2-4,2-1 7,-1 1-12,2-2 3,-3 1-3,2-1 4,-1-3-6,0 2-2,3 0-1,-4-1 3,2 1-2,-2-2 0,1 4-2,-1 0 2,-2-3 0,0 1 3,2 2 4,-2-2-5,-1 2-2,1-1 1,0 0-2,0 0 0,0 1-1,-2 0 1,2 0-2,-1 2-1,1-1 1,-2 0 0,0 4-2,3-7 1,-3 7 1,0-4 0,0 4 10,0-5-7,1 3 3,-1 2-4,0 0 2,0 0-5,0 0 0,0 0 3,0 0-3,-1-7 3,1 7-5,0 0-1,0 0 0,0 0-1,0 0 1,0 0-1,0 0 0,0 0-4,0 0 3,0 0 1,0 0-3,7 11 7,-4-6-4,-2 0-1,2 2 3,-2-1 1,3 2-1,0 2 5,0 2-2,1 3-4,-1-3 5,-3 0 0,4 3 0,-1-5 1,2 4 0,-4 1-1,4-5 2,0 1-2,-3 1-2,3-4 2,-4 1 1,5-1 3,-2-1-2,0 0-1,-2-2 3,2 0 8,-4-1 2,7 0 4,-3 0 9,1-2-1,2 1 7,-3-2 5,2-1-4,-2 0-5,-5 0 2,18 0-9,-12-1 0,3 1 0,-3-3-6,1 3 8,-3-2-13,-4 2-2,10-2-1,-5 1-19,-5 1-17,5-1-23,-5 1-31,5-1-34,-5 1-43,0 0-45,4-3-55,-4 3-258,0 0-552,0 0 244</inkml:trace>
  <inkml:trace contextRef="#ctx0" brushRef="#br1" timeOffset="315429.0222">18532 13230 50,'0'0'167,"0"0"-13,0 0-16,0 0-13,0 0-13,0 0-9,0 0-9,0 0-10,0 0 1,0 0-8,0 0-2,0 0 3,0 0 1,0 0 0,0 0-2,19-1 2,-19 1-3,10 0-2,-2-1-2,0 0 2,2 2-5,-4 0-3,4-2-6,2 3-3,-1-2 2,3 3-10,4-2-2,-2-1 1,-2 0-6,0 3-2,1-3-1,2 0-3,2 2-2,0-2-2,-1 4 2,1-2 1,3-1-5,1 0 5,4 1-1,2-1-6,-2-1 1,2 1 2,1-1 2,-2 0-1,1-1 6,2 2 9,0-1 4,-1 0-3,2 0-7,0 3 3,0-3-3,0 0-2,0 0-8,2 0 10,-1 0-12,1 0-1,-1 0-5,-1 1 1,1 2-1,-2-2 4,0 1-9,-1 0-2,-2 1-5,2-1-1,-9-2 0,1 3-3,-2-1 0,1 1-1,-2 1 4,0-4-4,0 3-1,-2-1 0,-3 2 1,0-3-2,-2 1 1,-1 0-3,1-2 6,0 0-4,-1 0-2,-1 0-6,3 1 5,-3-1-1,0 0-1,2 0 6,-1 2-2,1-4-1,0 1 1,0 1-2,2 0 1,-4 0-3,3-1 2,-3 1-1,1 0 2,0-1-1,-1-1-1,-1 2 2,-1 0-3,-1 0-2,-7 0 4,11-1-1,-6 1 1,-5 0 1,13 0 0,-13 0 1,9-1 0,-4 1-5,-2-3-3,-3 3 7,9-1 3,-9 1-4,0 0-4,9 0 3,-9 0-2,0 0 4,4-1-5,-4 1 8,0 0-4,0 0 2,5-3-1,-5 3 0,0 0-1,0 0-1,0 0-4,0 0-2,3 0-10,-3 0-3,0 0-4,0 0-9,0 0-3,-6-12-4,2 10-1,0-1 4,0 0 2,-1-2 6,0 1 5,1 2-1,-1-4-5,-2 5 6,1-4-1,0 1 1,-1 0 3,0-3-3,-1 5 5,-1-3 4,3 0-2,-1 3 4,1-1-1,-2-1 2,3 2 2,1-1 1,-1 3 8,1-3-8,0 0 1,4 3 5,-5-3 5,5 3 3,-5-5 5,5 5 0,0 0 0,-5-1 3,5 1-1,0 0-3,0-2-1,0 2 3,0 0-5,0 0 0,0 0 0,0 0 1,0 0 1,0 12 8,0-7-8,-1 0 8,1 2-6,0 0 6,1 0 5,-1-1-3,0 5-4,0-3 2,0 0-1,0 1-4,4-1 2,-4 0-2,0 2 0,0-2-5,0 1 2,1-4 1,-1 4-2,0-4 1,4 1-3,-3 1 0,-1-2 2,0 0 0,3 0-2,-2-1-2,-1 1 3,0-1-2,1-1-1,-1-3 1,3 5 2,-2-2 0,-1-3-2,0 0 1,0 4 2,0-4-4,0 0-2,0 0 4,2 2 0,-2-2-1,0 0 2,0 0-4,0 0 1,0 0 0,0 0-2,0 0 2,9-9-1,-7 6 3,1-1-1,-2 1-3,4-2 0,-5-1 0,5 0 0,-4 1 12,3 0-16,-4-4 3,7 2-2,-5-1 0,1 1-1,-2-2 4,2 5-2,0-5 0,-2 4 0,2 0 6,-2-2-7,1 0-3,-1 0 3,-1 2 4,1 1-5,1-2 9,-2-1-9,-2 2 1,4 0 0,-2-2-3,-2 3 2,2-2 2,0 1 0,0 5 11,0-7-9,0 3-5,0 4 0,0-8 0,0 3 7,2 3-2,-2 2 0,0 0-2,0-7-2,0 7 2,0 0-1,0-3 6,0 3 1,0 0 0,0 0 1,0 0-1,0 0 0,0-5 1,0 5 0,0 0-2,0 0 2,0 0-3,0 0-2,0 0 4,0 0-3,0-3 0,0 3 3,0 0-4,0 0-1,0 0-4,0 0 7,0 0-2,0 0 0,0 0-2,0 0 2,0 0-1,0 0 1,0 0 7,0 0-5,0 0-5,0 0 3,0 0 1,0 0-2,0 0-1,0 0 2,0 0-7,0 0 5,0 0-4,0 0 1,0 0-1,0 0 1,0 0 1,0 0 0,0 0-4,0 0-1,0 0 5,0 11 0,0-5 2,-2-1 1,1 1-3,1 1-1,-1 3 3,-1 0-2,1 1 3,0 0-6,-1-1 4,-1 1 2,2 1 2,-2 0-3,2-1 5,-2 0-6,-2 1 3,4-2-5,-2-1 1,1-1 1,0-3-1,1 1 2,0 1-2,-3-3 15,4 1-14,0 0 0,0-1 1,0-4 1,0 4 2,0-4-3,0 0 4,-4 5 5,4-5-2,0 0 1,0 0 1,0 0 2,0 0 6,0 0-4,0 0-7,0 0 3,4-13 2,-4 5-3,4 2-5,-3-5 4,2 1-1,-2-2-2,0 0 1,3-3-6,-1 2 3,-1 1-2,0 0 3,0-1-5,1 0 4,0 4 0,-2-3-2,2 2 3,-2 0-6,2 0 1,-2 3 4,1-2-4,-2 3-1,0-1 3,0 1-5,2 2 4,-1-1-2,1 1 0,-2-1 4,1 2-5,0-1 7,-1 4-4,2-7 0,-2 7-4,1-2 3,-1 2 8,0-3-9,0 3 1,0 0-9,0-5 3,0 5 5,0 0-2,0 0-2,4-2 1,-4 2 2,0 0 3,0 0 1,11 6-3,-11-6 1,7 1 2,-2 4-2,0-5-1,0 2 4,2 5-3,-1-5 0,1 1 5,1 2-5,0-1 3,-1 0 0,-3 0-2,2-1-1,1 3 8,1-3-9,-1 2 1,-3 0-6,0 0-2,1-1 1,1 1 3,-2-1-2,0 2-1,1-3 4,-1 1-4,-3 0 1,3 0 1,4 0 3,-8 0-1,2 0 1,-2-2-6,4 4 9,-4-4-2,0-2 3,4 7-5,-4-5 0,3 1 2,-3-3 5,1 5-5,-1-5 0,0 4 0,0-4-1,-1 7 0,-2-4-2,2-1 5,-2 3 3,3-1-2,-1 0-1,-2 0-1,1-1 1,-2-1-3,0 5 5,0-5-3,3 1 2,-3 2-4,-1-1 5,1-1 0,-5 2 2,3-2 8,2 2-10,-4-1 3,3-1 7,-5 1-11,2 2-1,-1-2-7,-1-1 7,1 4 5,0-3-8,2 0 3,-2 0 0,2-2 3,2 1-3,0-1-1,0 1 4,-1 0-2,2-2 1,1 2 5,3-3-3,-7 2-4,7-2 0,-3 3 3,3-3-4,0 0-8,-4 2-13,4-2-12,0 0-14,0 0-22,-6 2-23,6-2-18,0 0-28,0 0-1,0 0-15,0 0-20,0 0-30,0 0-31,0 0-134,19-4-402,-11 4 179</inkml:trace>
  <inkml:trace contextRef="#ctx0" brushRef="#br1" timeOffset="315877.0406">20585 12917 76,'-1'-4'291,"0"-1"-18,1 5-18,-3-3-20,3 3-20,-1-5-25,1 5-15,0 0-20,0 0-19,0 0-12,0 0-8,0 0-12,0 0 0,-3 15 15,2-5-8,1-2-9,-1 2-6,1 2 4,-1-2-20,-2 5-2,2 2 2,-2-2-3,0 1-12,1 2-6,-1-2-6,1 1 0,-1-2-3,0 0-11,0-3 10,0-1-15,-1 1-5,2-2 4,-2 0-6,1-2-4,1-1 3,1-2-9,-2 2 0,2-2-1,0-1-7,-2 0-9,1 0-7,2-1-10,0-3-12,0 5-14,0-5-18,0 0-14,-2 5-17,2-5-21,0 0-22,0 0-31,0 0-23,0 0-19,0 0-20,7-13-194,-5 10-456,1-2 202</inkml:trace>
  <inkml:trace contextRef="#ctx0" brushRef="#br1" timeOffset="316562.066">20534 12929 61,'-1'-7'172,"-1"1"-6,0-1-21,1 1-10,1 1-9,1-2-6,-1 0 1,1 2-13,2 0-2,1-2-10,-1 4-5,1-2 0,2 1-10,0-1 0,-1 2-8,3-1-3,1 0-8,-1-1-2,1 1-2,-1 2-6,-3 0-7,7-1 3,-5 2-5,4 0 5,1-2-4,-1 3-3,3 0 6,-2 0-3,0 0-2,3 3-2,2-1-4,-4 2-2,-2-1-4,2 1-2,-3 1-5,-1 0-5,1-1 1,-2 4 0,-3-2-7,2 2 2,-4 1-1,1-2 0,-4 3-3,4-2 2,-4 1-3,1-1 0,-3 0 1,2 2-2,-6-3-2,3 3 0,-1 0 4,-1 2-3,1-3-1,-2-1 5,-2 1-2,0-4 2,1 3 0,-1 1 0,-2-3 2,2 1-4,0 2 1,1-2 3,-2-1-1,0 0-2,1-1 2,-2 1 1,6-1 0,-1-1 0,0-2-3,-2-2 6,4 3 0,3-3 3,-7 4 11,7-4-8,-3 5 6,3-5 10,-2 0-8,2 0-2,0 0 3,0 0 5,0 0-7,0 0-7,0 0 4,0 0-9,0 0 6,0 0-6,18-5-4,-9 2 4,0 1-4,5-2-2,-4 1-1,2 1 0,-1 2-3,1 0-3,0 1-3,-1 0 3,-1 4-4,3-2 3,-4 2-4,-1 2-8,3-1 6,-1 2-3,-1-1-3,-1 0 2,-2 5-2,-1-6 1,-1 6 3,-1-2-4,-1-1 7,2 1-6,-3-3 5,-1 0-1,0 4 3,-1-2 0,-1-1-3,-2-2 2,-3 4 1,3-1-1,-5-1 0,-1-1 1,3 0 5,-5-3-2,1 2 5,-1-2 3,-2-1 2,4-2-5,-2 1 2,0-2-1,1-2-2,-4 1 2,5-1-4,1 0 1,-3-1-2,3-3-12,-1 2-12,0 1-14,2-3-16,-1 1-25,5 0-28,-4 4-28,2-4-36,3 1-27,-1 2-28,4 2-202,-8-2-459,7 0 204</inkml:trace>
  <inkml:trace contextRef="#ctx0" brushRef="#br1" timeOffset="317450.1025">19359 13465 44,'0'0'206,"3"-4"-9,-3 4-10,4-5-13,-4 5-11,4-5-8,-4 5-9,1-1-4,-1 1-4,0 0-5,4-3 2,-4 3-4,0 0-2,0 0-5,0 0-3,0 0-8,0 0-9,0 0 2,0 0-6,0 0-11,0 0-4,0 0-1,0 0-2,0 9 4,0-4 1,0 1 4,0 1-1,0-2-1,0 7-10,1-2 5,2 0 0,-3 4-2,1-2-12,-1 2 8,4 1-6,-4 2 12,5 0-14,-2-5-5,1 3-4,2 1-4,-5-4-11,4 5 1,-1-2-2,0 2-1,1-3-3,-1 2-2,-1 0 1,0-2-4,0 1-3,-2 2-2,3-5-1,-3 5-2,1-5 0,0 0-3,-1-2-5,2-1 3,-3-1-5,0-1-3,1-2-4,1 3 6,-2-4-3,0 1-5,0 1 1,2-1-3,-2-3 5,0-2-8,-1 5 3,1-5-7,0 0-7,2 6-18,-2-6-14,0 0-11,2 2-24,-2-2-17,0 0-18,0 0-17,0 0-16,2 4-13,-2-4-12,0 0-13,0 0-13,0 0-21,0 0-19,0 0-3,0 0-16,0 0-20,3-13-150,-6 8-458,3 5 203</inkml:trace>
  <inkml:trace contextRef="#ctx0" brushRef="#br1" timeOffset="318094.0495">19361 13739 25,'0'0'235,"0"0"-9,0 0-19,1-5-15,-1 5-16,0 0-16,0 0-19,0 0-13,0 0-8,0 0-13,0 0-6,0 0-1,0 0 3,0 0-5,4 13-3,-4-10-4,0 1-1,0 1-4,0 0-8,4-1-3,-4 4-3,0 0-4,0-1 0,0 0-6,0 3-6,0-1 2,-4 2-5,4 1-3,0-1-6,-4-1-3,3 0-1,1-1-5,0-2-2,-2 3-5,-1-5 4,3 4-2,0-3-5,0-1-3,0 0 2,0-1 0,0 0 2,0-4-7,0 6 4,0-6 6,0 5 0,0-5 0,0 5 4,0-5-1,0 0 5,6 1-1,-6-1-1,0 0-8,17-2 1,-12-2-3,4-1-7,1 2 4,3 1 1,4-5-5,-5 4-2,7-6 0,0 3-4,1 0 2,-1 1 1,0-2-9,0 4 8,-3-3-7,4 2 2,-7-3-13,5 2 9,-5 3 5,-2-2-8,-2 1 4,0-1-1,0 3-7,-1-2 5,-1 2 2,0-3-3,0 3 2,-2 0 1,-1-1-4,0 0 0,-4 2-2,7-3 6,-7 3-2,6 0-3,-6 0 3,2-3 0,-2 3 5,0 0-5,0 0 5,0 0-2,0 0 3,3-1-7,-3 1 6,3-4-6,-3 4 4,0 0 0,-4-7 1,1 3 0,2-1 3,-5 0-8,-2-1 2,1 0 6,-4 0 3,1-1-3,-6 0 1,-3-1-8,-10 1 9,10 1-2,-11 1 2,11-1-7,-8 0 1,-2 1 4,1 2-3,1-2-5,4 2-13,1 3-6,3-1-24,-3 2-17,6-1-11,-1 0-18,2 0-17,1 4-24,0 0-29,2-4-27,1 4-29,2 0-29,0 1-56,1-1-160,3-1-495,2 1 220</inkml:trace>
  <inkml:trace contextRef="#ctx0" brushRef="#br1" timeOffset="320293.4381">19399 14202 105,'0'0'128,"13"-2"-14,-13 2-10,0 0-11,0 0-6,0 0 2,0 0 1,7-3-2,-7 3-1,0 0-2,0 0 2,0 0 0,0 0 0,0 0 1,0 0-4,0 0 1,0 0-9,0 0 8,0 0-4,0 0 2,0 0-5,0 0 2,0 0-3,0 0-3,0 0-2,0 0-1,0 0-5,0 0-3,0 0-1,0 0-5,0 0-4,0 0-4,0 0 1,0 0-6,5-2-3,-5 2-3,0 0-2,0 0-3,0 0-1,0 0-5,0 0 4,0 0-4,0 0 2,0 0 3,0 0 1,0 0-2,0 0-2,0 0 8,0 0-4,0 0 4,0 0-5,0 0 0,0 0-3,0 0 1,0 0-4,0 0 0,0 0-2,0 0 12,0 0-13,0 0 1,0 0-2,0 0-3,0 0-1,0 0 2,0 0-3,0 0-1,0 0 0,0 0-5,0 0 1,0 0-4,0 0 3,0 0-1,0 0-1,0 0 0,0 0 1,0 0-1,-3 9 4,3-9-4,3 5 8,-2-2 0,-1-3 3,0 6 6,0-2 0,0 0 6,0 3-3,0-4 1,3 1-5,-3 2-6,2 1 15,-4-2-1,2 4 4,-3-1-4,3 1 6,0 1-1,0-2-3,0 3 0,0-1-1,-1-3 2,2 3-4,-1 0 0,0-1-3,0 0 18,0 2-8,0-2 4,0 1-7,3-3-5,-3 5-4,0-2 7,0 0 4,0-1-9,2 2 3,-2-2 3,-2 1-4,2-1-1,2-2 3,-2-2-11,0-1-5,0 3 7,1-3 0,-1 2 0,2-1-1,-2 1 1,0 0 2,1-3-3,-1 0 4,0-3-1,1 5-4,-1 0 1,0-5-6,0 4 4,0-1 2,0-3-6,0 6 0,0-6 3,3 3-2,-3-3-3,0 0 0,1 3-2,-1-3 2,0 0-4,0 0 1,0 0-4,0 0-1,0 0 7,0 0-9,0 0 1,0 0 1,0 0 5,0 0-4,0 0 6,0 0-7,0 0 1,0 0 0,0 3-4,0-3 3,0 0-1,0 0-5,0 0 0,0 0-6,0 0-18,0 0 1,0 0-14,0 0-20,0 0-24,0 0-23,0 0-13,0 0-39,-5-9-30,5 9-30,-4-6-35,2 3-36,-1 0-44,-1-1-278,4-1-660,-1 0 292</inkml:trace>
  <inkml:trace contextRef="#ctx0" brushRef="#br1" timeOffset="323562.0806">21965 12414 90,'0'0'154,"0"0"-9,0 0-6,0 0-11,0 0-6,0 0-8,1-4-6,-1 4-8,0 0-7,0 0-5,0 0-4,0 0 0,0 0 0,0 0 2,0 0-3,0 0-6,0 12 0,-1-5 3,1-3-2,0 4 0,0-1-6,-1 3 1,1 2-4,-4-3-3,4 3 4,0 5-6,0 0-14,0 2-2,0 1-2,0-4-2,0 2-4,0 1-2,-2-2-3,4 0-1,-2 3-7,0-8 0,0 0-3,0 4-3,0-5 2,0 0-2,0-1-3,-2 0 4,2-5-5,0 2-3,-2 0-1,2-3-6,0 0 4,0 0 0,0 1 0,0-5 3,0 3 8,0-3 6,0 0 9,0 4 3,0-4-1,0 0 3,0 0 5,0 0-12,0 0-2,0 0-1,0 0-4,0-16 9,2 8-15,0 4-2,-2-2-1,0-1-6,4 1-1,-3 1 3,-1-1-3,1 1-3,2 0 4,-2-1-6,3 3 0,-2-2-2,3 0 9,-3-1-13,3 3 0,-1 0 1,0 0-2,5-1-3,-3 3 3,3 0 0,-1-1-4,0 1 2,-1 1 1,2 3-1,1-2 0,2 2 3,-2 0 0,-1 0-6,2 2 9,0 1-5,-3-1-2,2 0-1,-6 0 3,1 0 1,0-1-1,-1 1-1,0-2-1,-1 2-1,2-1 1,-3 1-2,-4-2 1,2 2 3,0-5 0,-6 9 3,2-6-2,-2 2 2,-5-1-3,1 1 1,1-1 0,-1 0-2,-1-1-7,3 1-9,-3-3-8,0 2-5,1-1-9,4-1-23,-6 1-15,3-1-13,0 3-24,3-4-20,-7 3-28,5-1-23,3 1-12,0-2-47,-2 0-134,1 1-410,5 1 181</inkml:trace>
  <inkml:trace contextRef="#ctx0" brushRef="#br1" timeOffset="325352.0003">21578 13020 140,'0'0'183,"0"0"-8,-5-1-6,5 1-10,0 0-9,0 0-9,0 0-8,0 0-4,0 0-10,-4-3-12,4 3-3,0 0-11,0 0-11,0 0-6,0 0-4,0 0-4,0 0-2,0 0-6,23 4 7,-16-4-10,2 3-5,3-2-1,1 1 0,5-2-6,-1 0-2,2 0 5,2 0-7,6 2-1,-4-1-2,8-1-2,-5 0-4,3 0-4,-9 0 5,1 2-9,0-1-2,1-1-2,-1 0 2,-4 0-5,5 4-5,-5-7 1,1 4 1,0-1-5,-3-2 1,5 2-1,-2 0 1,0 0 1,1 0 3,-1-1 3,0-2 1,0 1 1,1 2-3,4-2 3,-5 2-2,0-4 0,-5 3-5,2 2 3,-2-2-3,1 1-3,0-3-1,1 3-2,-4 1 2,3-2 2,0 2-6,-3-1 2,3 2 9,-1-1-11,1-1-1,-4 2 1,3-2 1,0 1-2,-3 0 2,4-1-2,-2 0-2,-1 2 1,3-5 1,-1 3-3,0-1-2,1-1 12,0-1-10,1 3 3,-1-2-2,-1 1 0,1 1-1,-1-2-2,-3-1 2,4 1 2,-2 2-1,-2 0-3,1-1 3,-2-1-3,-1 0 4,3 2-5,-5-2 4,3 2-3,-3 0 4,2-2-2,-2 1-3,2 1 1,-2 0 1,-6 0 2,15 0 0,-10 0 7,2-2-9,-1 4 4,3-2-2,-3-2-2,2 1 1,0 0-3,-2 1 5,-6 0-1,8 0-2,0-1 1,-8 1 2,0 0 0,6-2 0,-6 2-2,9-1 3,-9 1-5,0 0 1,0 0 3,0 0-2,0 0 1,0 0-3,0 0 3,6 3-3,-6-3 2,0 0 0,0 0 1,0 0 7,0 0-5,0 0-2,0 0 0,0 0 2,0 0-2,0 0 0,0 0 0,1-5-1,-1 5 4,0-7-2,0 7-5,0 0-3,0 0-4,0 0-2,-3-5-5,0 1-5,2-1-1,-2 2 0,-3-1 4,5-1 0,-3 1 5,3 1-1,-3 0 1,4 3 3,-4-5-1,0 0 1,0 3 2,2-3-2,-1 3 4,-1-1-1,4 3 6,-2-5-4,-1 3-2,3 2 5,-4-4-2,4 4 3,0 0 1,0 0 1,0 0-3,-4-3 3,4 3 2,0 0-2,0 0 0,0 0 1,-2-3 0,2 3-2,0 0 1,0 0-1,0 0 9,-6 10 5,4-7-2,-4 1 0,4 1 15,-1 2 0,0 3-7,-1 1 3,3-1 2,-1 0-3,0 2 8,0-2-1,0 2 1,1-2-7,-1 2 2,-1 0-2,3-2-4,-2 0 2,4 2-1,-6-3 0,2-1 3,2 0-4,-2 0 2,4 0-3,-2-2 0,-2-1 0,1 0-3,1 1 3,0-2-1,0-4-7,0 6 2,0-2-5,0 0 2,0-4 7,0 5-6,0-5-7,0 0 6,-2 3 4,2-3-1,0 0 1,0 0 2,0 0 6,0 0 0,0 0 8,0 0-12,0 0-1,6-9 12,-3 2-17,-1 3-4,3-7 3,-2 3 2,-1-1-3,2-1 1,1-2-6,-2 1 4,2 0-3,1 0 1,-4-1 1,1 1-2,1 1 0,-4-3-6,4 4 7,-4-2 1,4 4-3,-3-1-3,-1 3 17,3-4-11,-2 4-7,-1-1 0,0-2 14,1 3-10,2 0-5,-3 0 2,1-1-1,-1 2-1,3-1 3,-3 0-3,0 1 2,0 4 6,0-5-9,0 1 0,0 4-1,2-6 3,-2 6 2,0-2-4,0 2 4,0 0-6,0 0-1,0-5 6,0 5-5,0 0-2,0 0 5,0 0-6,4-3 5,-4 3 1,0 0-4,0 0 0,0 0 4,0 0-5,0 0 7,4 10 0,-4-7-2,5-1-1,-1 1-2,-3 1 7,3-1-3,0 1-3,2 1 3,-2 0-3,1-1 4,-1 3-4,-1-1 4,2-2-6,-4 3 9,5-1-1,-2 1-4,0 1 4,-1-2-4,-1-1 3,1 2-2,-1-4-2,2 5 7,0-2-1,1 0 1,0-1-3,-1 0-4,0-1 1,0-1 4,-2 1 7,0 0-10,0 0 1,-1-1 3,-1-3-7,5 5 3,-3-1-2,0-2 16,-2-2-15,4 6 5,-4-5-7,0-1 6,3 5-1,-3-5-4,0 5 4,0-5-1,0 0 2,0 4-3,0-4 1,-3 4-1,2-1-1,1-3 4,-2 4-5,0 0 2,2-4 1,-6 3-4,2 0 6,-1 1 4,0 0-9,-2-1 3,2-1 0,-2-1 4,0 2-4,2-1-1,-4 3 4,0-1-12,3-1-10,-1-1-14,-2 0-20,-1 4-22,1-2-25,0 1-29,0-4-23,0 5-33,4-3-35,1-1-35,-1 3-204,-2-4-498,4 0 220</inkml:trace>
  <inkml:trace contextRef="#ctx0" brushRef="#br1" timeOffset="328164.0898">23819 12732 4,'0'0'94,"-6"-1"-3,6 1-10,0 0 3,-4-1-5,4 1 3,0 0 4,0 0-6,0 0 6,0 0 0,0 0 1,0 0 5,0 0-1,0 0 0,-6-2 1,6 2 5,0 0-3,0 0 2,0 0-1,0 0-1,0 0 3,0 0-2,0 0 2,0 0-1,0 0 0,0 0 7,0 0 3,0 0-3,1 9-4,-1-5-2,3-1-5,-2 1-5,1 2 3,0-2 3,-1 4-8,2-2-4,-2 1 0,1 3-4,1 1-4,2 4 4,-1-2 12,-3 6-21,0-4 1,2 1-8,-3-1 6,1 1-13,-1 0 5,-3 1-5,2 0 4,-3-1-10,2-1 1,1-5-5,-2 2-5,1-1-3,0-3 4,0 2-5,2-5-14,-1 2 5,2 0 0,-2-2-4,-2 1-4,6-2 7,-3 0-6,-3 0-3,3 0 1,0-4-2,3 5-3,-6-1-1,3-4-1,0 5-3,0-1-10,0-4-11,-1 5-10,1-2-16,0-3-17,1 5-14,-1-5-13,0 0-14,-3 4-10,3-4-16,0 0-9,-1 4-6,1-4-3,0 0-9,0 0-9,0 0-7,0 0-20,0 0-11,0 0-12,0 0-19,0 0-169,0 0-430,0 0 191</inkml:trace>
  <inkml:trace contextRef="#ctx0" brushRef="#br1" timeOffset="329056.1359">23574 12792 92,'0'0'219,"0"-8"-13,0 8-17,0-7-14,4 5-20,-3-3-12,2 1-16,-3 1-9,6 0-8,-6 3-12,10-5-7,-3 4-7,3-2-8,1 2 1,1-1-2,2 0 1,5-1-8,-4 1-1,4-1-7,1-1-3,-2 1 4,2 0-2,2 1-6,-3 0-4,2 0-4,-1 2-3,-1 0-8,-3 0-4,1 2-3,-4 0-1,1 0-1,-1-1-7,0 1-1,1 0 0,-4 2-3,4 0-1,-4-1-2,-1-1 0,1 2-2,-3-1-3,-1-1-2,1 2 2,0 0-2,-3 0 0,0 1 0,0-1 0,-2 2 1,-2 1-4,2-3-1,-4 3 0,2 1-2,-2-3 10,-1 5-5,-1-1-1,-3-1 0,3-1 0,-1 1 0,0 1-2,-2-3 2,0 2 2,-3 1-2,3-2-1,-2 2 3,-2-3-1,0 7-2,1-5 4,-3 1 1,3-5 1,1 4-2,-4-1-3,3-2 2,1 0 8,-5 2-5,4-2 1,1-1-3,1-1 0,3-1 0,0 1 5,0-1-5,1 1 10,-2-3-8,2 1 0,4-1 3,-4 4 1,4-4 10,-2 3 2,2-3 5,0 0 3,-3 2 3,3-2 0,0 0 2,0 0-4,0 0 1,0 0-3,0 0 9,0 0-10,0 0-2,14-9-3,-8 8-3,1-1-1,1 0-5,-1 1-1,5-1 0,-3-1-3,2 0 0,1-1-1,0 2-1,1 1-2,-3 1 4,2 0-9,-1-1 4,1 0-1,-2 1-1,4 1 0,-3-1 0,0 1-6,-2 2 5,0-3-2,0 2 1,1 1-1,-2 1 1,-2 0 9,2-2-9,-3 3-4,1 0-4,-1 1 4,1-1-1,-1 3 6,2 0 1,-2 1-7,-3-2 2,1-1-1,1 2 0,-4 2 3,2-3-3,-4 3-2,2 0 7,0 0 0,0-1-1,-4 1-1,1-1-4,-1 1 8,-2-1-1,4-1-3,-2-3 3,-3 4-2,-1-3 4,3 0-3,-3 0-1,1 1-1,0-2 4,-1 0 0,-3-1 3,3 0 7,-3-3 2,-1 2-2,2-1 20,-3-2-14,-1 1 5,4-2 2,-8-4 4,4 5-3,-4-4 1,5 1 0,-4-2-2,0 3-3,4-3 3,3 1-3,-4-1-2,4 2-3,-2-2-9,1 0 13,1 0-26,2 1-12,0-2-15,2 4-18,-2-1-21,4 1-30,0 0-22,0 0-31,4 2-34,0 0-42,-6-1-19,6 1-263,0 0-550,0 0 244</inkml:trace>
  <inkml:trace contextRef="#ctx0" brushRef="#br1" timeOffset="331150.0201">22213 13261 69,'0'0'202,"0"0"-17,0 0-13,0 0-15,0 0-13,0 0-14,0 0-4,0 0 0,0 0-7,0 0-7,0 0-10,0 0-6,14 7 3,-11-2 1,-2-1 5,0-1-9,-1 5-10,3-2-4,-2 2-3,-1 2-3,0 2-1,3 0-4,-3 2-4,0 3-2,-3-1-3,3-4-5,0 5-3,0-2-11,-1-3 17,1 0-15,0-1-2,-3 3-3,6-6-2,-3 4-5,-3-3-4,3-3-1,0 1-1,0 0 1,0 0-7,0-5-4,0 5 2,0-3-2,0 1-2,0-1-4,0-4 0,0 5 1,0 0-1,0-5-2,0 4 2,0-4-7,-1 8-10,1-8-6,0 4-7,-1-1-12,1-3-8,-3 4-12,3-4-11,-1 5-9,1-5-17,0 0-5,-4 3-8,4-3-14,0 0-17,-5 5-7,5-5-12,0 0-10,0 0-6,0 0-175,0 0-370,0 0 164</inkml:trace>
  <inkml:trace contextRef="#ctx0" brushRef="#br1" timeOffset="331662.0346">22098 13529 59,'0'0'209,"0"0"-19,0 0-12,0 0-20,0 0-14,-2-4-21,2 4-8,0 0-14,0 0-2,0 0-6,0 0-3,7 9-4,-6-4-1,2-2 0,1 4 7,0-2 0,-2 0 0,1 2-9,0-1-7,0 2-7,2 1-8,-2 2-7,0-2-4,0 0 2,1-1-6,-1 2 4,-1-2-8,0 3-6,0-4-4,1 3 1,-2-4-3,2 0-4,0 0 0,-1 0 5,0-1-1,3-1 0,-1 0 1,0 1 0,-1-1 0,0 0-3,5-1-2,-3-2-2,0 3-1,4-4-1,1 0-5,-2-1-2,4 1 1,-1-6-3,1 4 0,-1-1 0,2-2-2,-2 1-1,0-1-1,1 1-2,-3 0 2,3-2-3,-1 0 3,-6 5-3,4-4 0,2 0-1,-4 4 1,-2-4 4,1 3 1,1-3 7,-6 3-2,3-1 4,0-2 2,-3 1 0,3 1-2,-4-2-2,2-1 1,0 1-8,-2 1 14,0-1-5,0 5 0,-2-7-6,2 2 0,-2-1-3,-2 3 1,-1-2-7,-4 0 4,-1-2-7,-1 6 2,-7-6-1,2 3-11,-3 2-8,0-1-6,1 2-13,4 1-17,-4-3-19,4 6-23,-4-3-20,4 1-26,-2 2-27,4-1-29,-1 1-20,4-2-206,-3 6-457,6-3 202</inkml:trace>
  <inkml:trace contextRef="#ctx0" brushRef="#br1" timeOffset="334476.0446">22245 14185 144,'0'0'146,"4"-2"-4,0-1-6,-2 1 2,-2 2-2,3-4-4,-3 4 1,1-4-3,-1 4-2,3-4-7,-3 4 3,0 0-3,2-2-6,-2 2-4,0 0-2,0 0-2,0 0-6,2-3-2,-2 3-7,0 0 1,0 0-5,0 0-7,0 0-4,0 0-4,0 0-5,0 0 1,0 0-10,0 0-6,0 0-4,0 0-3,0 0 1,-4 14 14,1-4 7,2 2 9,-4 3-3,-1 3-1,3 0-4,-2 1-1,-2-2-8,6 1 3,-4 6 6,-4 0 4,5-6-9,0 0 0,2 3-8,-1-3-8,-1-1-3,1 2 0,0-4-6,-1 4-9,4-2 3,-1-6-4,-3 1 4,4-2-4,-2 0-7,4 2 2,-4-4 9,0-1-21,2 0-9,-1-2-30,1-2 2,0 1-20,0 2-17,0-6-21,0 2-19,0-2-21,0 0-22,1 4-26,-1-4-26,0 0-19,0 0-31,14-5-30,-9 4-209,-1-2-526,-1-2 233</inkml:trace>
  <inkml:trace contextRef="#ctx0" brushRef="#br1" timeOffset="336358.0576">23541 10617 59,'1'-3'241,"-1"3"-21,3-3-17,-3 3-23,0 0-15,0 0-20,0 0-15,0 0-10,0 0-15,0 0-9,0 0-9,-16 1-8,16-1-4,-7 2-9,7-2-5,-8 3-5,3-2-4,-2 0-7,0 2-2,-1-1-5,-3 0-4,-3 3-3,1-1-4,-6 1-1,1-2-1,3 1-6,-4-3-3,6 3 5,0-1 0,1-1 5,2 1-2,1-2 1,-1 2 1,6-2 2,0 2 3,-1-2 6,5-1 0,-8 0 0,8 0 1,-5 3-2,5-3-2,0 0-6,0 0-3,0 0-3,0 0-3,-10-3 0,10 3-2,0 0-3,-2 3 5,2-3-7,0 0 3,-2 4 7,2-4-5,0 5 0,0-5 2,0 8-7,0-5 3,0 0 15,0 2 4,0 1 4,2-1-6,0 1-4,-2 2 9,1-3 0,2 8-7,1-5 3,-2 1 0,2 0-6,0 3 4,0 0-2,-2 2 2,2 1 2,0 2 2,0-3-2,1 4 2,-1 0-4,-2-1-2,1 0 1,1 3-12,-3 0-2,2 1 0,-2 3 10,0 3-2,2-6-1,-2 2-4,0-2-5,0 2 8,-1-4-9,2-1 3,-2 1-5,1-1 0,2-1 0,-2-2 4,-1-1 7,1-2 12,-2 1-14,1-2 4,0 0-11,-1-3 12,2 1-13,-2-2-2,2-2 2,0 0 13,-1 1 5,3-1-6,2-1 12,-1-2 5,2 1-3,4 0 12,2-3-4,0 3-6,6-3 8,2 0-3,0-3-1,-1 3-10,0 0-1,2 0-2,-2-3-5,-2 1-1,-3 1-6,4 0-3,-6 0 0,-1-1-1,0 1 9,-3 0-9,-3 1-4,3 0-5,-8 0 2,10 0-10,-10 0-7,7-3-10,-7 3-7,5 3-7,-5-3-10,0 0-7,0 0-15,8-3-9,-8 3-13,0 0-9,5-2-14,-5 2-8,0 0-9,5-1-14,-5 1-10,0 0-7,0 0-13,5 0-5,-2-4-9,-3 4-25,4-4 1,1 2 10,-5 2 14,4-5-7,-1 2-19,0 0-116,2 0-353,-5-1 156</inkml:trace>
  <inkml:trace contextRef="#ctx0" brushRef="#br1" timeOffset="336832.1466">23901 10861 158,'0'-5'261,"0"5"-19,-2-5-21,2 5-22,2-3-24,-2 3-13,0 0-22,0 0-12,0 0-12,0 0 5,0 0 1,0 15-11,0-10-4,0 4 12,0-1-16,0 0 12,0 0-1,0 5-10,0-1 3,0 0-3,0 1-8,-4-3-13,8 7-2,-6-2-4,2-2-4,2 0-8,-4-2-6,0 3-2,-1 0-2,6 1 2,-6-4-18,2-2 6,1 1-9,0-3-4,-1 1-1,1-4-2,0 4-4,0-3-3,-3 0 5,3 0-8,-2 1-4,2-4 2,0-2-7,0 5-15,0-5-4,0 5-27,0-5-15,2 5-20,-2-5-15,0 0-19,0 0-22,3 3-30,-3-3-40,0 0-31,0 0-51,7-11-176,-4 6-493,1-2 219</inkml:trace>
  <inkml:trace contextRef="#ctx0" brushRef="#br1" timeOffset="337164.0355">24263 10811 278,'1'-1'302,"0"-2"-21,-1 3-20,3-4-27,-3 4-25,0 0-18,0 0-12,7 7-15,-5-3-6,-1 4-14,2-2-11,-2 5-7,0 0-10,1 1-12,-2 1-1,3 1-11,0-6-6,-1 7-15,2-3-3,-4-1-4,2 0-3,0 0-8,-1-1-9,2-1-4,-3 0-4,5 0 3,-5-2-6,0-1-2,0-1-5,0 1 0,2 1-9,-1-3-12,-1-1-21,2 0-17,-2 1-13,0-4-20,0 4-18,0-4-20,3 4-24,-3-4-25,0 0-31,0 0-25,0 0-46,0 0-162,4-15-450,-3 12 199</inkml:trace>
  <inkml:trace contextRef="#ctx0" brushRef="#br1" timeOffset="337878.8476">24343 10575 124,'0'0'244,"-1"-7"-18,1 7-24,0-4-18,0 4-23,0 0-14,8-3-16,-2 2-11,-1 1-12,7 0-9,-1 2-12,2-2-11,0 1-9,0 1-3,-1-2-10,2 2 0,-1-1-9,1 2-2,0-3-6,0 1-3,-2 1-3,4-1-5,-7-1 2,0 2-4,4-2 1,-8 1-3,3-1 1,-2 1 2,3-1-2,-9 0-1,9 0 5,-5 1-5,-4-1-3,8 0 3,-8 0 3,0 0-2,6 0 3,-6 0 2,5 2 2,-5-2 0,4 3 3,-4-3-4,0 0 0,5 0 6,-5 0-3,5 3 2,-5-3 1,7 1 4,-7-1-2,5 5-6,-3-5-3,2 3 6,-2-3 7,1 5-9,0-1 1,1-1-2,-4 0 4,2 2-4,1-3 6,-2 3 3,2-1 4,-1-1-13,1 2-4,0-1-5,0-1 2,-3 2 1,3 2 23,-2-2-20,1 0 4,1 2-6,-2-1 5,2 2 4,-1-1-10,1 1 8,0 1 1,-2-1-8,3 3 0,-1-1 2,-3 0-8,1 3 0,1 4 11,-1 0-7,1 1 0,-4-1 6,1 2-10,-1-2 0,1 5-1,-1-3-1,1 1-4,-2 4-8,-1 1 15,2-5-14,0 5 10,0-5 13,-1-1-18,-2 0-2,0-1-9,1-1 15,2 0-10,-1-5 4,1 0 10,-1 0-14,2-1 14,0-1-3,-1-2 1,0-1 2,0 3-6,1-5 2,-2 2-2,3 0-3,0-2 2,0-1 0,-1 0-5,1-4 5,0 6 5,0-6-7,0 5-2,0-5 2,0 0 2,-1 6 0,1-6 1,0 0 7,0 0 2,-2 4 8,2-4-10,0 0-1,-6 1 6,6-1-1,-10 1-8,4-1 1,-2 0 3,-5-2-3,-5 0-1,-2 1-1,0 0-12,0 0-27,-3-1-35,0-3-37,-6 2-32,1-1-43,-3 2-42,12-1-55,-3 0-62,3-2-287,1 3-667,6-2 295</inkml:trace>
  <inkml:trace contextRef="#ctx0" brushRef="#br0" timeOffset="399298.5683">2316 4428 270,'-1'-4'263,"1"4"-12,-3-4-16,3 4-13,-2-3-12,2 3-8,0-5-11,0 5-17,0 0-9,0 0-7,0 0-13,0-5-14,0 5-6,0 0-10,0 0-13,0 0-8,0 0-5,0 0-12,0 0-4,0 0-10,2-2-7,-2 2-7,0 0 6,0 0-10,0 0-1,7 7 8,-2-1-1,3 0 15,-3 2-11,5-1-7,4 0 1,-3 3-1,3 2 0,-2 3 1,7-2 15,4 5-3,0 4 1,-2-3-7,-2 3-10,-1 0 4,-1 0 1,3 2 2,-6-1-2,5-2-5,-4 5-2,3-2-1,-2 0-12,0 0 2,-2-2 7,3 2-14,-8-7-1,2 0-4,-2 0 6,3-2-11,-1-1 1,-3-3 0,-2 0 2,1-1-3,-1-2 3,-1 1-5,1 0-4,-3-5 0,1 4-5,1-3-4,-3-2-9,2 3-12,-1-3-15,-2 0-10,2-1-31,-3-2-7,2 2-15,-2-2-10,3 7 4,-2-6-13,-1-1-12,0 0-17,0 0-13,0 0-22,0 0-30,0 0-35,0 0-32,0 0-214,-20-6-534,12 4 237</inkml:trace>
  <inkml:trace contextRef="#ctx0" brushRef="#br0" timeOffset="399648.5149">2602 4919 8,'0'0'250,"0"0"-26,0 0-26,0 0-17,0 0-20,-3-3-17,3 3-13,0 0-9,0 0-9,3 12-7,-1-8-13,0 1-1,2 0 2,2 2-7,2 1-7,-3-3-8,0 1-2,1-3-9,1 1-5,-3 0-1,2 2-9,2-3-4,2 0-1,-1 1-4,-2-1-4,2-1 5,-3-2-10,-1 0 0,0 2 6,-5-2 1,13-2 4,-6-3 7,0 1-1,-2-1 0,3-5 0,-3 3 4,4-5 0,-4 0 14,0-3-7,-2 3 4,-1 0 15,-1 2 3,1 1-2,-1 3 5,-1-1-4,0 1-5,-3 2-16,1-3-16,-3 5-34,-3 2-29,-3 0-39,-2 0-32,-5 5-37,0 2-49,7-4-54,-2 0-58,0-1-175,0 1-507,8-4 225</inkml:trace>
  <inkml:trace contextRef="#ctx0" brushRef="#br0" timeOffset="400417.1806">1037 2791 249,'0'0'234,"-2"-5"-24,2 5-25,0 0-15,0 0-14,0 0-6,0 0 0,0 14-3,2-4-2,-1 0-8,3 0-12,-1-1-12,-1 3-9,1-1-14,1 0-6,0 0-8,2 2-8,-2-3-6,-1 2-4,1 3-9,0-3-2,0-2-8,-1 1-16,0-1-9,-1 0-23,0-5-15,3 2-24,-3-2-17,0 1-25,-1-2-15,1-2-24,-2-2-13,0 4-16,0-4-23,0 0-142,0 0-349,0 0 154</inkml:trace>
  <inkml:trace contextRef="#ctx0" brushRef="#br0" timeOffset="400910.6716">899 2616 76,'0'0'162,"0"0"-18,0 0-11,-6 6-22,6-6-7,1 8-8,-1-8-13,5 6 2,0-4-17,-1 1-3,2-3-2,2 1-5,-8-1-3,12-4 4,-5 2 7,2-3 3,0 0-7,0-2-2,0-2-1,-4 1 15,1-1 4,-3 1-7,0-4 1,-3-1-6,0 2-10,-3-1-4,-1 5-1,-1-3-1,-1 3 1,-2 2-8,3-1-4,-4 5-7,4-2-1,-5 3-6,2 3-13,-1 1-4,0 1-12,0 2-8,4 3-6,-3-2-19,4 1-12,3 0-17,-3 2-16,8-2-24,-4 1-9,4-2-21,2 1-21,2-2-128,-3 0-308,5-4 136</inkml:trace>
  <inkml:trace contextRef="#ctx0" brushRef="#br0" timeOffset="401303.3632">1167 2194 144,'0'0'306,"-2"-2"-30,2 2-26,0 0-26,0 0 3,-3 10-1,6 2-4,-3 5-11,6 8-10,-2 1-17,4 1-10,1 2-8,0 2-15,-3 3-13,8 13-3,0-1-23,-4-1-6,4 1-8,-2-2-9,-3-10-1,4 12-18,-6-15-11,6 4 1,-1-2-20,-3-6-31,-2-1-7,2-1-6,-5-6-15,1-5-19,-1-3-20,2 1-15,-2-3-11,-1-2-4,-1 0-5,2-2-8,-3-2-9,-1-3-25,0 0-36,0 0-38,0 0-30,4-20-186,-5 8-459,1-5 203</inkml:trace>
  <inkml:trace contextRef="#ctx0" brushRef="#br0" timeOffset="401638.3386">1489 2488 95,'2'13'259,"-1"3"-22,-1 2-20,1 2-12,2 5-16,-1-5-19,5-3-15,-1 3-17,1-2-14,0-3-13,2 2-10,-2 0-9,3-1-9,0-1-12,-5 0-15,4 2-11,-3-9-16,2-1-16,-3 0-9,3 0-4,-4-2-5,-4 0-2,6-2 1,-5 1 2,-1-4 2,4 5 8,-4-5 5,0 0 0,0 0 2,0 0 3,0 0 6,0-15 7,-4 6-1,-3-1-3,3-5 0,-4-1 1,-1 0 3,0-5 1,3 3 1,-2-5 2,0-1-2,0-3 0,3 3-5,-4-3 8,2 2-2,0 7 4,-1-9-1,4 4-5,-1 5 4,2-3 1,1 1-1,0 2-6,1-1-5,2 0 1,-1 2-3,2 5-3,2-7-1,1 4-2,0-2-5,-3 3 4,7 2-2,-2 2-1,-1 0-4,1 2 2,-2 2-2,2 0-6,-3 4 5,1-2-4,3 1-4,-6 2 1,6 1-5,-8 0 4,9 1 1,-4 4 4,-5 2-2,4 2 4,-3 1-6,-1 2 5,0 5 0,-1 0 0,1-2-7,-5 4-16,-2 1-19,5-2-20,-7 5-27,4-3-21,-2-1-36,5 7-27,-5-9-41,4 0-201,-5 0-446,4-5 197</inkml:trace>
  <inkml:trace contextRef="#ctx0" brushRef="#br0" timeOffset="403247.1347">2072 2703 210,'0'-6'278,"-4"-5"-29,4 0-21,0-8-21,0 0-16,3-9-11,1 2-15,-1-5-17,3-2-9,-3-2-17,3 0-10,-2-13-15,2-1-6,-5 2-14,4-1-4,-1 4-5,-5-2-21,3 12-5,-2-14-16,0 16 4,-2 0-17,-1 1-2,-2 4-10,0 0-35,-1 6 2,-2-3 3,1 9-1,0-1 0,-2 6 1,1 0 1,2 1 5,-3-1 1,0 5 5,1-2-6,3 2 6,0 2 3,-2 1-4,0-1 5,4 2-1,3 1-2,0 0 1,-10 6 1,6-3 3,3 4-1,1 3 9,1 3-7,1 3 8,0 1 4,1 9 9,3-1 0,3 3 8,1-1 7,2 7 2,-1-5 9,1 3-6,2-1-2,1 3 1,5 9 1,-8-11 0,6-1 0,-3 0 4,-2-1-3,1 0-3,0-5-3,5-3-2,-10-7 1,4-1-4,-3 0-2,2-8-2,-2 5-1,2-8-1,-3 4 5,1-7-2,0 2-2,3-5 5,1-2-11,2-1 2,-2-5 0,-2-2 1,2-4-4,0-4-5,1-1-2,-3-4-5,-3-1-1,-3-1-13,2 4 3,-3-4-3,-5 8 8,4-3-1,-7 3 0,2 3 2,-3 0 0,3 5 2,-7 1 0,4-1 6,-1 3-4,0 1 3,0 2-5,1 0 2,1 1-2,1 1-3,2 4 2,-8-6-1,8 6 2,0 0-1,-8 1-1,8-1 7,-4 8-5,2 1-3,1 4 2,2-2 2,1 6 5,-1 0-4,4 2 3,1-3-3,-2 2 3,1-1-2,3 1 6,-4-2-4,2 1-1,7-4 2,-8 4 0,3-10 1,-2 4-2,2-7 3,-2 5-4,1-4 0,-1 0 2,-1-1 0,0-1 4,-5-3-3,0 0 2,13-3-1,-5-2 2,-2-3-1,0-2 1,1-5 2,-1-2-2,-2-1-4,0-3 2,1-3 1,0-2-1,2 2 5,-4-2 0,1 7 6,-1 0 0,0 4 3,3-1 2,-4 3-3,1 4 1,-1-1 1,0 1-3,0 4-3,-3 0-3,5 1-4,-4 1-3,0 3 0,0 0 0,0 0 5,16 8-1,-8 0-1,-5 0 0,7 6 4,0 1-3,-1-1 2,1 3 0,0-2 0,2 0-3,-3-1 4,4 3 1,-4-4-3,1 0 4,-4-3-4,0 0 0,1-6-2,-1 2 0,0-2 2,-2-1-1,0 2 9,-4-5 8,8 0 3,-8 0 0,8-5-2,-1-4-5,0-2-5,0-6-1,4-5-10,-6-1-10,4-5-1,-3 2-5,-1 0-5,3 1 3,-2-4-2,1 5 8,0-3-3,0 12 3,-5-1-2,1 9 3,-3-4-3,6 6 2,-6-1-7,3 1-3,-2 3-6,-1 2 2,0 0 3,0 0 4,9 10 1,-5-1 4,1 1-1,5 0-2,-7 2-5,6-3-7,0 6-2,2-1-13,-2 0-3,-1-4-2,2 0-3,-1-3 2,0 3 3,0-3 2,4-2-1,-3 0 3,1-4 4,0 0 4,0-2-3,0-3 10,1 0 0,-2-4-2,3 0 7,-3-2 1,3-5 4,-1 1-15,-6-2-2,2-3-1,-2 2 10,2-9-1,-7 9 11,3-10-7,-3 3 3,-1 5 0,-5 0 10,4-1 4,-3 2 7,0 2 12,-6 2 4,6 4 9,-5-5-2,3 9 8,-2-3-2,3 5 5,-3-1-6,3 3-5,-4-1-1,-1 8-1,-2-2-3,2 6 2,3-2-4,-5 8-2,6 0 8,-3 2-5,4 2 1,2-2-2,1 4-2,4-4 1,1 1-2,1-3-8,-1 1 9,6-2-7,-4-3 0,-1-2-2,5 0 3,-1-1 1,-1-1-3,1-2 0,-3-1-2,0-2 3,4-2 1,-5 0-6,5-2 5,-1-2-4,-1-3 2,4-1-2,-5 0-2,3-6 1,-4 2 1,1-5-1,-1 1 8,-1-2-11,-2 0 2,0 3-2,-1 3 4,-1 0 7,2 0 4,-5 2 10,4 5 6,-1-5-7,0 5 4,-1 1-6,1 1-5,0 3-2,0-5-3,0 5-2,0 0-1,0 0 0,3 17 1,3-6-2,-1 3-1,2 2 3,2 9-1,3 1 3,-3 0-3,2 0-1,3 2 0,-5 4-1,7-1-3,2 13-5,-4-13-12,-1 3-17,-3 9-13,8 3-8,-2-2-11,-4-13-21,0 6-3,0-8 0,-1 2-4,-1-7-7,0 1 5,-2-9 3,-3-4-1,-1-4 16,0-1 17,-3-3 20,2-3 5,-3-1 9,0 0 2,0 0 14,0 0 6,6-12 11,-6 12 9,-5-11 18,2 5 18,-1 1 16,2 0 3,-5-1-12,0-2 6,-1 0 4,-5 3 1,3 2 1,-4-3-6,2 4-1,-1-1-8,0-3-5,-1 2-5,2 0-3,0 2-7,1-2-8,-2 2-2,4-3-8,0 3-9,0-5-16,2 2-4,-2-2-14,2 2-8,2-4-3,0 0-14,-1-2-15,2 1-15,0-2-12,3-3-11,-2-1-10,3-1-13,3-1-17,2-7-15,-1 5-10,1 0-3,3-5 0,0 1-111,0-2-298,1 0 132</inkml:trace>
  <inkml:trace contextRef="#ctx0" brushRef="#br0" timeOffset="403535.1026">3355 1789 286,'8'-25'-9,"-3"-1"12,-4 2 3,-1 5 3,-2 0 8,2 1 8,-7-10 10,5 4-2,-1 7 4,-2 1 18,1-2 6,-6 3 27,6-2-7,0 5-4,-1-5 4,0 0 5,-4 0-6,3 5 0,1-1-2,2 2 8,-5 1-2,4 1 7,-2-1-4,6 3 9,-5 0-9,4 2-2,-2 2-4,3-2-5,-5 3-9,4-1-9,1 3-6,0 0-8,0 0 8,0 0 12,0 0 22,6 13 3,3-1 7,2 5-4,4 4-3,1 4-7,1 1-5,-2 1-7,-3 4-4,7-2-4,-6 3-9,2-1-2,-2 1-5,2-1-4,-2-2-10,-4-2-14,5-5-14,-6-4-19,-1-3-17,3 1-21,-2-5-20,-3-1-11,0-2-24,-2-3-9,1 1-5,-2-3-19,-2-3-16,0 0-29,0 0-27,4-12-133,-10 2-375,-2-5 167</inkml:trace>
  <inkml:trace contextRef="#ctx0" brushRef="#br0" timeOffset="404028.1824">3309 1630 53,'0'0'179,"2"-3"-8,1-6-22,2 4-7,-1-3-14,4 1-12,-2-3-15,4 1-9,3-6-20,-2 3-10,-2-2-25,1 5-10,-1-8-11,3 4-10,-4-4-10,1 3 1,0-3 4,0 1-7,-3 3 7,-1-2 4,1 5 6,0 1 6,-2 0 12,-3 1 10,4 1 18,-2 2-7,-1 2 2,1-3-4,-1 5 3,-2 1-1,0 0 13,10 5 5,-5 2-1,3-2-2,-3 5 11,5 7 3,-1 2 1,4 4-3,-1 4-4,-3-9-4,1 8-7,4-4 1,-5 2-8,0-7-5,5 7-1,-6-9-7,-1 5-5,3-3-1,-2-3-5,-4 0-3,2-3 0,-2-2-4,1 0-1,-2-3-4,-1 0-1,2-1 3,-4-1 5,3 0 13,-3-4 2,0 0-4,0 0-8,5-15-8,-4 5-8,1-2-7,0-8-9,-2-6-1,0 9-7,1-9 0,3 6-1,-1 2-2,-1-2 0,-1 3 2,2 0 5,0-1 2,-1 7 7,2-1 1,-4 4 5,0 3 4,1-2-11,-1 7 0,5-4 5,-5 4 2,0 0 1,18 12 0,-10-5 1,3 7-1,0-8-2,-1 10-3,3-3-2,-3 1-12,0 0-13,-1 1-12,-1-6-16,-1 4-19,0-4-16,2 1-19,-3-1-19,1 0-22,-2 1-32,0-4-10,-3 0-15,2 0-138,-4-6-369,0 0 164</inkml:trace>
  <inkml:trace contextRef="#ctx0" brushRef="#br0" timeOffset="404388.3006">4070 1302 217,'-2'1'279,"2"-1"-24,0 0-18,0 0-22,0 0-15,0 0-20,23-9-16,-6 0-17,3 2-14,10-4-18,-4 0-9,5 2-13,-3 0-16,-1-1-28,0 1-19,-8 1-24,-1 2-31,-2-3-22,-4 4-33,-1-1-37,1 3-28,-3-1-30,-4 3-144,-5 1-347,0 0 154</inkml:trace>
  <inkml:trace contextRef="#ctx0" brushRef="#br0" timeOffset="404666.4069">4210 1445 40,'0'0'244,"0"0"-17,24-11-23,-6 3-15,-1-4-24,0 3-12,7-7-17,0 3-25,1-2-40,2 0-41,-5-3-52,1 0-50,-1 1-56,-7 1-97,2-4-244,-2 6 108</inkml:trace>
  <inkml:trace contextRef="#ctx0" brushRef="#br0" timeOffset="404970.071">4626 906 207,'4'10'254,"3"0"-18,-2-1-18,1 4-13,2 1-26,1 5-17,0 6-13,-4-7-14,4 0-10,-2 0-13,0 1-16,0-3-2,0 0-6,-4 0-14,2-3-4,-3-2-16,1 1 2,1-2-3,-2-3-9,0 2-3,0-4-1,0 0-5,0-2 1,-2-3-6,2 7 2,-2-7-12,0 0 9,0 0-1,0 0-15,3-15 6,-5 3-4,1 2-11,0-11 3,1 1-6,-5-9-4,5 0 1,-2 0-3,2 0 2,-2-1-3,4 6 4,-2-2-5,2 10 2,0-3 0,2 4 11,-3 0 0,-1 15 4,7-24 1,-3 14-1,-4 10 5,9-14-6,-9 14-9,0 0 11,13-11 4,-13 11 2,0 0 9,0 0 9,0 0-4,48 28 4,-38-18 0,2 8-2,-2-1 1,0 8-5,-1-3 1,-1-2-1,2 5-7,-2-3 4,-3-2-6,4-3 1,-3 3-1,0-4-2,-2 1 1,0-5-16,0 0-12,-1-1-26,-2 0-23,3-1-41,-4-1-32,0 1-45,3-1-56,-3-4-229,0-5-497,-6 5 221</inkml:trace>
  <inkml:trace contextRef="#ctx0" brushRef="#br0" timeOffset="407197.2165">1125 3846 149,'0'0'155,"0"-3"-9,0 3-21,0-6-6,0 6-8,0 0-13,0 0-10,0 0-15,0 0-10,0 0 2,0 0-3,-7 14 2,7-2 8,0 3 0,0 2-3,0 1-4,2 7 2,3-1-6,-1 1 0,1-8-1,-1 1-5,1 2-4,4-3-8,0-1 0,0 0-5,0-4-1,1-3 0,3-3-7,-2-2 6,1-1 0,2-3-2,4-1 1,0-6-1,-2 1 1,-2-3-3,3-4 0,-4 1-2,6-9-3,-5 7-1,-4-3-4,-1-1 1,-5 1-4,0-2 2,-4-7-5,-4 2-2,-4-2-5,-1-2-4,-5 6-1,0-1 0,-7 1-2,5 3-3,-7 5 1,0 1 3,3 2-6,1 7 3,-3-1 3,-1 4 0,6 2-10,-6 3 0,4 0 7,1 5-5,0-1 1,3 1 0,0 4 1,4-1 1,3 2-3,2 3 1,3 0 2,0 1 0,3-2-1,1-2-1,6-2 2,0 3-3,1-5-2,4 2-4,0-2-3,2-1-5,4 0-7,-2-4-17,4-4-12,-1 0-18,2-1-1,-1-2-22,2-3-14,8-2-20,-10 0-26,-3-3-16,0-2-101,0 0-295,-4-2 130</inkml:trace>
  <inkml:trace contextRef="#ctx0" brushRef="#br0" timeOffset="407493.9096">1382 3493 98,'0'-2'236,"0"2"-24,-1-8-24,1 8-21,0 0-12,0 0 2,0 0-5,13 13 5,-7-3-14,-1 8 5,4 0-5,4 6-7,-1 2-7,0 3-7,3-2-10,-6 5-5,2 1-9,5-1-8,4 11-8,-8-11-10,8 11-1,-4-11-10,-1 0-2,-2 1-6,2-2-5,-3-1-7,-2-2-12,4-4-11,-6-5-20,1-2-21,0-3-20,-3-3-23,-2-3-21,1 0-33,-2-1-20,0-1-12,0-3 0,2-3-26,-5 0-33,6-8-141,-4-1-381,0-1 169</inkml:trace>
  <inkml:trace contextRef="#ctx0" brushRef="#br0" timeOffset="407905.7639">1782 3699 180,'4'11'226,"-3"4"-16,3 3-9,1 2-23,-1-1-16,2 6-16,2-1-13,-3 3-14,3-7-10,-3-3-8,1 1-8,2-1-13,-3 2-4,5-4-8,-3 0-9,-2 1-10,-1-7-9,-1 0-5,-1-1-10,1 1-1,-1-6-3,-1 2-1,2-1 1,-3-1 6,0-3-9,0 0 0,0 0-5,0 0-3,-14-17 1,7 2-4,-3-2 0,-4-5-3,1 0-1,-1-3-3,0-1 3,5 3 7,-5-5 0,5 3-1,0 0 0,0 7 13,4-8-3,1 8-2,3-3 2,2-3-3,-1 4 11,1 2-5,2 1 9,2-3-2,4 6-1,-4-2-5,3 1 1,1 5-7,1 1-3,-1 1-1,-1 1 1,2 2-3,-5 3-2,8 0 0,-3 3-3,0 0 2,-3 4 1,-1-3 0,4 4-3,-3-1 1,-2 5 1,0 0 0,-1 0-3,-2 2 2,0-2-5,-4 2 3,1 0-8,0 1-11,-3-2-12,-1 3-12,-3 2-19,2-4-22,-2-4-12,-1 5-27,0-1-25,3-4-21,1-2-24,-3 4-155,-1-4-373,5-2 165</inkml:trace>
  <inkml:trace contextRef="#ctx0" brushRef="#br0" timeOffset="409706.8124">2533 3743 160,'0'0'319,"0"0"-24,0 0-23,0 0-28,3-11-21,-2 1-22,2-8-15,-1 1-12,4-8-18,1-4-12,-2 1-30,0-4-10,2-2-7,-1 0-5,-4-3-15,6-8-7,-5 9-10,-3-10 2,-1 11-23,-3-12-10,-4 12-12,2-1-9,-3 2-6,-4 1-10,3 3 0,0 1 3,-3 5-4,-1 4 8,2 6-9,1 2 2,3 2 0,-5 3 1,4 0 0,-1 2 1,5 0-3,-3 2-1,2 1 1,2 0-3,4 2-1,-9 4 3,6 1-1,2 5 4,1 1-1,1 6 4,6 6 2,2 5 3,6 2 10,-2 1 8,5 1 1,6 10-1,-2 0 1,-3-9 3,9 7-5,-8-9 1,4-1-2,5 6-2,-6-7 0,0-5-3,-5-2 0,5-2 3,-4-2 5,-5-6-11,1-1 2,-2 0-5,-3-4 2,-1 1-2,0-3 6,-3-5-2,0 3 4,1-2 3,1-2-9,-3-2 2,-1-2-3,1-7 0,4 3 3,-6-8-2,1-3-10,-2-5-5,-2-5-11,-2 2-2,-2-2-7,1 3 2,-5 2 3,6 6 3,-2 2-1,-1 2 3,1 4-1,0-2 3,2 8 1,-1-4 2,-3 6-2,5-3 1,-1 0-1,1 4 0,1 2-5,-2-3 1,2 3 5,0 0 3,0 0-4,6 17 3,0-7-1,-1 0 2,3 2 0,1 2 1,1-1 6,-5-2-4,2-1 3,3 0-1,1 2 3,0-4-1,-3 3 1,3-3 2,-5 0 0,3-1-1,-2-2 1,-1-2-2,-1 0 7,0-1 5,-1 1 2,0-2 2,-4-1 2,10-6 4,-6 0-7,2-5 2,-2 0-4,3-9 2,-1 3-2,0-7 0,-1-4-6,1 1 1,-1 1 1,-3 5-2,1-4 0,1 2 1,-1 3-2,1 8 0,-1-2 3,-2 4 4,2 0-3,-1 4-2,-2 0-4,3 1 2,-3 1-5,1 1-3,-1 3 2,5-3 2,-5 3 3,11 6-2,-1-2 1,0 1-1,1 3 2,-2-1-2,3 3 0,2 0 6,-5-3-6,0 2 3,2-2 0,-2 1-1,0 0 2,1-1-1,-5-4 0,2 1-2,-2 0 3,0 0-4,-1-1 6,-4-3 0,7 2 2,-7-2 5,7-5-6,-3 1 1,0-3-2,-1 1 4,1-6-3,-1 1-4,2-5-2,-1-4 4,-3 3-6,5-1 3,-3 0-3,-3 2-4,5 4 5,-5 1-2,5 1 5,-2 0-11,-1 6 2,-2-1-8,0 0-7,4 5-4,-4 0 3,0 0 3,0 0-1,18 7 5,-8 0 2,-6 1 2,6 1-5,3 0-5,-1 2-2,1-2-9,0 3-11,2-2-7,-4-3-9,-1 3-7,2-3-13,-1 0-4,2-2-11,0-2-5,-2 0-3,3-2-7,-1-1-5,0-4-2,-2 1-2,6-3 8,-7-2 4,3-2 11,1-4 12,-5 2-4,0-4 26,0-1 8,-2-1 15,-3 1 3,-1-2 13,-1 0 16,-2-1 16,2 0 12,-4 1-2,-1 4 8,-3-2 17,4 5 3,-3 0-2,1 0 8,-1 6-4,0-2 8,1 3-1,0 0-7,-1 1-9,0 2-4,1-1-7,4 3-1,-9 5-6,4 1 6,1 2 4,0 4-1,-1 0 1,4 4 0,1 1-4,0 1-6,0 2 1,4-2 0,1 2-4,0 0 2,3-2-1,-2-3-3,2 0-3,-2-2-3,2-3 0,0-3-2,-2 1-7,0-3-1,-2 0 1,1-3 2,2 0 2,-1-3-5,-6 1 0,13-8-3,-7 0 3,2-3-3,-2-1 3,0-1-1,0-3-4,-3-1 4,-3 0-2,2 0 1,-1-2 0,0 7 13,-1 2 4,-1-1 16,1 2 5,0 1 7,0 2-4,0 0-4,-1 2-5,-1-1-6,2 5-5,0 0-4,0 0 4,0 0-7,12 13 4,-7-5-1,4 5-2,-4 2-3,4 2-1,6 8 2,-3 1-1,-1-1-4,6 4-12,-8 1-13,4 1-18,0 2-4,3 11-10,-5-11-12,2 0 2,0 13-9,-5-14-7,2 2 3,0-5 3,-2-3 5,-1-9-3,0 1 6,-2-7 11,-5-1 19,4-4 24,-3-1 23,1 1-2,-2-6-3,0 0-1,0 0 6,0 0 11,-7-12 21,1 8-8,0-2 11,-4 1 0,2-1-1,-3 1 2,1-1 3,-3 4 3,2-2-3,-2-1 5,0 2-5,0 2 2,3-3-5,-1 1-4,3-1-8,-1 1-4,1 1-3,2 0 2,1-5-8,1 4-12,-2-5-10,1-1-8,2 0-20,-1-2-16,8-2-25,-4-3-23,0-4-30,5 2-26,-4-1-33,7-4-27,-4-4-169,5 2-402,-4-5 179</inkml:trace>
  <inkml:trace contextRef="#ctx0" brushRef="#br0" timeOffset="410041.8507">3841 2438 193,'-3'0'299,"3"0"-30,0 0-29,0 0-8,-4 9 4,5 4-6,2 3-14,2 9-17,0 1-27,5 0 3,-1 2-20,3 1-15,-1 3-12,2-2-8,-1 1-14,3 3-8,-1-4-16,0 1-18,3-2-26,1-3-18,-7-2-20,3-1-14,2-1-23,-6-6-26,-3-6-26,-2 1-18,2-5-14,-4 0-4,-1-2-18,-2-4-8,0 0-38,0 0-36,0 0-133,-19-16-389,11 7 172</inkml:trace>
  <inkml:trace contextRef="#ctx0" brushRef="#br0" timeOffset="410417.5576">3853 2821 182,'-8'-3'192,"6"2"-6,2 1-5,0 0-5,-6-3-7,6 3-14,1-5-17,-1 5-11,7-11-18,1 4-7,1-4-14,4-2-16,0-2-11,3-2-26,2-5-15,-5 5-16,2-4-14,1-1-9,-1-4-1,-1 2-4,-2 1-8,-1 6 6,-4 0 7,-1 1 7,-1 0 13,3 5 19,-7 2 14,3 3 13,-2 2-11,0-1 9,-1 0-8,1 3 1,-2 2 6,0 0 10,12 8 18,-4 0 3,1 5 1,0 1 4,2 3-5,-1 5-3,3 2-4,-1-1-7,-1 1-3,3-1-9,-8 1-1,1-4-6,3 2-2,-1-5-6,-4 2-1,-1-3-4,0-1-2,-3-3-2,3 0-1,-4-4 1,3 1-3,-2-4-4,-1 0 11,2-1 10,-2 2 7,0-6-6,0 0 0,0 0-7,0-19-3,-2 9-3,1-3-7,-2-5 8,3 2-14,0-7-8,0 4 4,0 1-2,4-1 1,-4 2-7,5 2 0,-2-1 2,-1 4-3,3 2-1,-2 3 3,2 0-7,-1 2 2,0-1-4,2 4 4,2 2 3,-2 0-5,7 2 6,-3 5-2,0-3-2,2 6 3,-3-3 1,1 4-2,1 2-9,-3-2-13,1 2-12,-4-4-16,5 1-14,-5-1-22,0 0-31,-1 1-29,0-4-28,0-2-28,1 1-29,-4-3-184,-1-2-449,0 0 199</inkml:trace>
  <inkml:trace contextRef="#ctx0" brushRef="#br0" timeOffset="410687.3614">4545 2452 262,'0'0'370,"0"0"-31,2-11-35,2 8-32,1-2-25,4-2-25,0 1-28,1-5-19,8 3-44,-1-2-47,6-4-49,-4 2-48,-5 6-49,5-5-56,-2 5-57,-6 0-204,1 1-408,-1 0 181</inkml:trace>
  <inkml:trace contextRef="#ctx0" brushRef="#br0" timeOffset="410952.1265">4702 2576 102,'0'0'252,"0"0"-31,0 0-22,19-11-33,-9 3-45,4-2-48,-1-2-59,2-1-42,-1-3-66,3 2-77,-5-1-186,8-7 82</inkml:trace>
  <inkml:trace contextRef="#ctx0" brushRef="#br0" timeOffset="411236.095">5076 2077 144,'0'0'273,"0"0"-30,0 0-19,0 0-10,0 15-12,4-4-5,0-1-14,1 1-11,4 8-14,1 5-14,2-2-14,-3 2-13,3-2-6,-4-4-13,1 5-9,0-4-12,-1 0-8,-3-4-3,1 0-7,-2-3-5,1 0-4,-2-3-5,-1-1-6,-1-2 1,1-1 4,-1 0 5,2-2 19,-3 0-4,0-3 1,0 0-3,0 0-28,-6-10 14,3-1-5,-1-3-12,-5-3-5,0-7-10,4-4-5,0 1-6,-2 0-7,5 0-8,-3 1 4,3 6-4,2-6 1,0-1-1,3 10 0,-2-3 1,3 2 3,1 2 1,0 5 0,-2 0-3,4 0 5,0 1 3,2 1 0,0 2-11,0 2 8,-1 1 8,5 0-1,2 2 5,-2 3-2,7 1 7,-4 5-8,2 0 3,0 3-1,-1 2-5,-3 0 7,1 1-1,-3 1-6,-2 2-3,1 1 6,-6 0 2,2-2-2,-2 2-3,-3 0-14,1 2-12,-3-4-13,0-3-19,0 0-23,0-3-31,-3 0-22,3-1-38,3-1-26,-3-1-39,0-2-221,0-4-492,0 0 218</inkml:trace>
  <inkml:trace contextRef="#ctx0" brushRef="#br0" timeOffset="411485.6907">5544 1973 25,'8'-3'289,"0"-4"-23,3-2-21,-1 1-20,5-2-20,1-2-16,4 1-19,-1-1-21,0-4-11,7 5-15,-11-1-13,2 2-9,1 0-19,-1-1-16,-2 0-24,-2 2-18,-3 1-24,-3-1-18,0 2-37,-1 0-45,-2-3-33,1 4-39,-2 0-157,-3 1-356,0 5 158</inkml:trace>
  <inkml:trace contextRef="#ctx0" brushRef="#br0" timeOffset="411753.104">5580 1670 228,'0'0'291,"-3"3"-33,3-3-11,0 0-12,4 5-10,0 2-6,5 0-5,2 8-16,3-3-13,-1 3-9,1-1-11,1 7-19,-2 1-14,0-4-6,0 3-10,0 1-11,-3 1-10,-1-5-10,2-1-11,-3 3-3,0-5-10,1 2-5,1 0-2,-1 0-9,-3-1 5,-1-1-13,0-3-4,0-3-21,-1 0-10,1-1-20,-2 2-21,0-4-26,-1-2-25,1 0-16,-3-4-23,3 3-12,-3-3-34,0 0-49,0 0-50,0 0-173,9-15-484,-6 10 214</inkml:trace>
  <inkml:trace contextRef="#ctx0" brushRef="#br0" timeOffset="412018.7461">5967 1463 273,'0'0'255,"0"0"-18,0 0-9,0 0-7,8 12-10,-1-4-9,0 3-17,-2 3-17,8 1-12,-6 0-20,3 2-9,2-1-12,-1 7-15,-2-4-3,-1 4-12,2-3-16,-1 3-28,-4-4-32,-1 2-36,3 1-34,-5-3-45,3-1-62,-2 1-56,-1 1-165,-2-4-420,1-3 186</inkml:trace>
  <inkml:trace contextRef="#ctx0" brushRef="#br0" timeOffset="413956.1951">20574 2254 114,'0'0'220,"0"0"-22,0 0-16,0 0-10,0 0-1,4 16-10,-3-6-2,4-2-10,-4 7 2,4 2-18,0-3 25,-1-2-16,0 5-11,1 0-15,-3-5-7,5 3-12,-3-1-10,-4 3-6,4-5-12,-2 1-9,2-4-1,-2 5-11,0-4-27,-1 2-16,1-3-24,-4-1-16,4-3-19,-2-1-13,0 1-12,0-5-25,-3 3-43,3-3-51,0 0-184,-11-8-413,3 0 182</inkml:trace>
  <inkml:trace contextRef="#ctx0" brushRef="#br0" timeOffset="414323.1186">20396 2007 111,'0'0'136,"0"0"-13,0 0-6,0 0-19,0 0 1,0 0-11,3 12 1,2-9-12,0 1-7,-1 0-10,0-3-2,1 2-2,1-1-4,-1 1-1,0-1 9,3-1 1,-8-1 5,6 1 10,-6-1-5,8-4-4,-2 1-2,-2 1-5,1-2 0,-2-2 6,-3-1-4,-3 2-3,3-2-3,0-2-8,-6 1-6,-3 0-2,5 1-6,-6 2 0,0-2-7,-4 3-2,2 3-6,0-1 1,1 2-5,0 2 2,-1 3-17,3 2-12,-1-2-21,0 2-3,2 1-6,3 1-12,1-1-19,3 4-15,0-2-2,4-1-20,0 3-12,3-3-9,2 1-13,2-2-106,-3-1-272,3 0 121</inkml:trace>
  <inkml:trace contextRef="#ctx0" brushRef="#br0" timeOffset="414631.1077">20847 1797 28,'2'-3'245,"-2"3"-25,2-5-26,-2 5-14,0 0-9,0 0-12,11 17 3,-7-7-8,1 4-6,3 6 1,-4-1-5,4 8-3,2 2-5,-4 2-15,2 3-1,2 1-6,3 10-13,1 1 0,-4 2-5,0 3-6,-2 0-6,0 0-3,-1 0-11,0 2-3,2-17-11,-2-1-4,0 0 2,-1-3-15,-1-3 1,2-3-1,-2-1-6,1-9-2,-4-7-3,0 2-2,1-4-3,-2-2 0,-1 2-4,0-7-1,5 7 0,-5-7-15,0 0-31,0 0-25,0 0-18,0 0-28,0 0-13,0 0-21,-10-24-35,7 14-20,1-1-23,-2-1-26,-1-3-176,1 3-448,-3-5 198</inkml:trace>
  <inkml:trace contextRef="#ctx0" brushRef="#br0" timeOffset="415086.1846">21118 2153 104,'0'0'188,"13"16"6,-11-6-13,2 4-9,1 6-5,3-3-13,2 9-11,-1-2-9,1 1-12,1-3-6,-5-3-17,1-1-9,1 0-8,-1 1-4,4-2-10,-2 0-6,-1-5-8,3 1-10,-5-2-10,1-2-5,2-1-11,-1 0-12,-2-3 0,-3-1 2,3-1-1,-6-3-5,0 0-1,0 0-13,0 0-4,0-17 1,-4 5-13,-3-5 4,-1-7 5,-3-5-3,-2 0-1,-5-16 2,1 13 0,4-1 7,-1 0-1,2 1 2,0 3 10,2-1 4,2 3 6,-1-1 6,5 9 8,3-7 3,1 9 3,0-2 6,5 4-1,-2 3-4,-2 0 0,4 0-5,3 4-4,-2-4-5,2 4 1,2 2 1,3 1-7,-2 2 4,6-1 0,-4 4-5,0 0-2,3 1-1,-4 4 6,-1 1-6,-2 1-2,1 2 7,-1-1-3,-4 0-3,-1 4-2,-1-2-2,2 2-2,-5 2-6,-3-2-13,-2 2-4,4-1-20,-5-1-6,0-1-19,1-1-12,2 2-7,1 0-26,-5-4-24,5 3-12,-3-2-12,-1 0-97,-2-2-279,2-1 123</inkml:trace>
  <inkml:trace contextRef="#ctx0" brushRef="#br0" timeOffset="416594.1653">21564 2276 155,'10'-11'221,"4"-5"0,2-6-23,3-3-9,-2 2-9,2-5 0,-2-3-9,1 3-20,0-4-15,2-11-14,-1 2-14,-8 9-9,7-14-15,-10 12-8,2-11-14,-4-4-13,-2 2-14,0 14-7,-5-15-8,-2 16-11,-1-5-6,0 7-3,-2 1-11,0 2 3,-5 3 0,5 6 1,-4 3-5,-2-2 0,3 2 1,-6 2 1,7 7 3,-1-2-3,-1 3 2,0 1 4,4 1-6,-6 0-6,4 3 6,8 0 5,-12 8-6,5 2 5,4-1 3,-2 6-9,4 4 6,4 0 1,2 9 5,0 2 1,3-1 7,1 0 0,5 4 4,-3-1 0,10 10 9,-6-11 2,0 1 0,2-3-1,1 1-2,0 1-2,-3-3 3,2-1-4,-2-3-1,0 2-2,2-4-1,0 1 3,-5-6-4,-1-4-4,1 0 4,-1-1 0,-4-5-2,2-1 3,-2-2-1,1-2 2,0 0-1,-8-2-1,0 0-3,22-7 2,-12 1-2,-2-2 1,1-7-3,-4 0-2,0-2 1,0-9-8,0 0-9,-2-1 4,-2-2-7,-1 1 3,-1-2 0,-3 6-2,4-3 2,-6 9 6,-1 2-3,6 5-6,-3 3 8,0-2-5,-1 4-1,1 0 2,3 4 0,1 2 0,0 0 1,0 0 0,-14 9 3,10 2-4,4 1 1,0 4 4,0 4-2,4-1 5,1-1-2,0 2 1,4-2-5,0 0 5,-4-3-8,8 2 3,-4-2 2,-1-1 0,-1-4-1,2 0-5,-1-1 4,-2-2 6,-2-2-4,-1-2 3,-3-3 3,14 3 2,-14-3-1,7-6 4,-3-1 0,6-2 0,-8-4-2,2-4 1,3-9-2,-6 9 0,3-12-2,0 4-1,-1-2-1,-2 2 3,5 5-2,-2 3 15,-4-2-4,5 4 1,-5-2-2,4 6 3,-4 1-4,0 2 4,1-2-5,2 6 0,-3-1-2,0 5-2,0 0-2,0 0 2,0 0-4,0 0 7,20 10-1,-13-1 0,-1-4 1,4 5-5,2 1 5,-4-2-4,2 2 0,-1-3 1,0 2 4,-3 0-2,4-2 1,-2-3-1,0 3-1,-4-1 0,3-5 2,-3 2 2,0 0 11,-4-4 3,10 2 5,-10-2-7,0 0 2,16-7 1,-12 3 2,2-7 3,-1 2-8,1-6-3,0 4-2,0-6-6,-4 4 1,3 3 3,-3-4-4,1 4-3,1 2-2,-4 1 0,4 0-3,-4 3-2,0 4 0,6-6 1,-6 6-3,0 0-1,0 0 0,0 0 5,9 18-2,-7-9 1,4 3-4,-2-3-8,1 4-8,5-1-11,-1 0-10,4-1-8,-3 1-10,3-3-6,-2-2-3,4 0-7,0 1-8,-1-4-3,2 0-7,-3-4-12,2 1 16,-3-3 2,2-2 9,-2-2 11,1-4 7,-2 3-1,3-7 13,-2 0 3,-2-3 9,-1-1 19,-4-11-11,0 10 10,0-6 2,0 1 11,-5-4-2,1 3 3,-2 5 0,0-1 9,-3 2 9,3 4 6,-8-2-10,8 6 6,-6 0 6,2 2 3,0 1-5,-1 4 1,-5-1-14,6 3 8,5 2-5,-15 4 0,6 1-6,1 2 7,3 1-5,-4 7 4,4 1-1,5-4-1,0 5 0,4-2-1,2 3 3,-1-2-3,4 0 2,-1 0-4,1 0-1,4-2-3,-3-1 10,-4-4-13,2 1-8,0-5 1,1 2-1,-3-2-1,2-3 8,-3 1-3,-5-3 3,0 0 0,16-7 3,-11 2-4,-1-3 1,-2-2-1,3-1 10,-3-1-3,1-6 1,-1-3 6,1 3-13,-2-1 22,1 2 2,-2 1 4,2 0 7,-2 5 2,0-1-5,0 0 8,0 5 8,1 2 2,-2 0-10,2 0-2,-1 5-8,0-7-3,0 7-4,0 0-5,0 0 3,11 17 8,-4-8-11,2 8 0,-1-2-4,2 3 4,5 7-2,-2 1 2,0 4-2,1 2 1,0 1-2,4 16-4,-1-5-15,2 4-4,0-1-2,-4 0-5,2-3-9,-9-10 5,2-1-6,1 2 3,-6-6 4,0-6 2,-1-6 2,0-5 1,-2-3 9,-2-1 17,2-1 13,-2-4 5,0-3 2,0 0-5,0 0 5,0 0-1,0 0-1,0 0 17,-15-15-3,8 6-6,-1 1 8,2 0-2,-3-1 6,3 2 14,-4-2 0,1 1-7,-4-2-9,-1 1 2,0 0-9,1 1 4,0 3-13,4-2 3,-2 3-12,-2-2 4,5 2-3,-2-1-4,2-2-3,3 3-5,0-2-10,3 1-7,-3 0-10,5 0-10,0-3-13,3-1-21,1 0-25,5 0-7,0-6-26,4-2-19,0 2-10,6-6-28,-4 0-25,-1 5-131,-1-6-359,2-1 160</inkml:trace>
  <inkml:trace contextRef="#ctx0" brushRef="#br0" timeOffset="416957.7439">23023 1105 91,'0'0'158,"0"0"-19,0 0 1,0 0 9,-3 14 5,10-4 3,-2 4-13,3 3-3,0 0-4,-1 0-3,6 6-13,-3 3-7,2-2-13,2-2-6,-4 3-12,2 0-6,0-2 0,0-1-16,3-1-3,-7-4-6,0-1-8,1 2-13,-1-2-17,-1-2-14,-2-3-20,1 0-22,-2-5-24,1 3-20,-2-4-15,0 0-3,-3-5-12,3 2-9,-3-2-29,0 0-123,0 0-299,0 0 133</inkml:trace>
  <inkml:trace contextRef="#ctx0" brushRef="#br0" timeOffset="417369.8227">22977 1346 76,'0'0'122,"-2"-5"-12,2 5-9,9-11-6,-4 9-9,5-2-9,1-5-15,2 6-3,4-7-4,0 4-1,0-1-4,-1-3-23,0 2 3,0 1-12,0-1-1,-3-1-18,4 0 11,-4-3-2,-2 2 8,-2 0-13,3-2 5,-3-2 1,0 6-1,-1-2 15,-3-1 5,1 1-1,1 0 8,-3 2 5,1 4 38,-4-3-10,3 4-3,0 0-3,-4 3-12,4-4-3,-4 4-7,0 0 2,0 0 0,14 10 2,-10-1-3,2-1 5,-1 6 1,3-5-8,-2 6 4,1-2-7,2 2 1,0 0 2,-2 1-7,0-7-2,0 7 4,2 0-5,-2-9-2,0 3-2,0 0 0,-2-3-2,-1 0-2,-1-2-3,-1-3 3,2 2-2,-3 1 10,-1-5 1,5 3 14,-5-3-4,0 0-2,0 0-4,15-11-9,-10 8 1,2-8-6,-1 3 5,-2-5-10,6-1 3,-5-3-4,7 0 1,-6 0-13,3 1 7,0-1 2,-4 4-6,2 3 3,-1-2-1,-1 5 1,-1-3-3,0 5 3,-3 1-5,4 1 1,-1 1 1,-4 2-6,9 0 3,-9 0-2,10 9 4,-3-4-1,-2 4 2,1-1 2,-1 4-3,3 0-1,-4-4 0,3 8 4,1-4-12,-2-1-1,1 0-11,-2-2-14,-1 3-11,3-3-9,-1-2-19,-3-1-15,-1-1-12,0 1-17,1-1-13,-3-5-26,6 5-5,-6-5-168,0 0-352,0 0 156</inkml:trace>
  <inkml:trace contextRef="#ctx0" brushRef="#br0" timeOffset="417746.3502">23798 1013 68,'9'-5'183,"1"0"-7,4 0-26,3 1-10,-1-1-15,2 0-9,1 0-10,2 2-23,-9 1-17,1-3-35,0 3-13,-3 2-23,-3-2-32,0 1-28,-7 1-21,9-3-93,-9 3-193,0 0 86</inkml:trace>
  <inkml:trace contextRef="#ctx0" brushRef="#br0" timeOffset="417762.3567">23841 1173 90,'16'-3'159,"-3"-1"-15,0 2-35,5 0-33,0-3-60,1-1-65,-6 3-43,6-4-97,-2 0 43</inkml:trace>
  <inkml:trace contextRef="#ctx0" brushRef="#br0" timeOffset="418653.1359">24439 677 9,'0'0'196,"0"0"-5,0 0-10,25 26-1,-25-26-8,15 28-14,-8-12-16,1 0-9,4 2-8,-2 7 2,-1-3-13,2-4-11,-2-1-10,2 7-7,-1-8-7,-3 0-6,2 0-7,-3 0-6,-2-5-6,0 0-5,0-3-7,1 4 1,-1-4-8,-4-2-1,4 0 4,-3-4 8,-1-2 17,2 7 1,-2-7-4,0 0-5,0 0-10,0 0-1,-8-24-5,1 15-5,5-9-6,-2-8-9,-5 2 6,5-2-10,1-4 6,5 1-6,-4-2-1,5-1-6,-3 4-1,0 0 1,4 10-2,2-3-2,2 3 0,-4 3 3,1 4-2,0-4 5,-5 15-4,18-17 0,-9 10-1,-9 7 1,26-8 2,-26 8-5,35 3 4,-35-3-1,31 10-13,-12 2 15,-1 6-5,3 1 9,-5 1-27,2 2-12,-1 0-24,-2 2-22,-1 0-28,-1 0-29,-5 1-42,-2 3-39,-1-3-208,-5 3-454,0 2 202</inkml:trace>
  <inkml:trace contextRef="#ctx0" brushRef="#br0" timeOffset="419509.6655">21665 2954 96,'-10'6'152,"-2"-2"-8,3 4-18,0-3-13,-1 10-10,1-5-9,3 1-5,-2 3-4,-2 0-3,6 4-4,3-1 2,-2 0-8,1 0-4,2-2-7,1 2-9,0-3 0,3 3-6,0-6-2,5 3-6,-5-5 1,2 1-3,3-1-10,0-4-1,1 2-6,1-3 3,0-2 1,2-3 3,-1-3-1,1-1-4,4-3 7,-2-2-2,-1-1 1,0-6 5,2-2 2,-4 2-6,-1 0-3,-1-1 0,-4-7-4,-2 0 2,1 1-7,-5-1 1,-5-1-4,1 2-1,-6 0-2,4 5-2,-5 3-1,2 1 2,-2 4 3,-2-1-4,-1 6-1,5 1 2,-4 1-4,-2 4 1,5 3-1,-3 0-4,3 0 1,1 2 3,0 3-5,1 2-3,3 1 1,1 4-16,3-3-11,1 1-5,1-1-10,3 0-16,1-3-22,2 3-5,2-4-3,0-1-14,2-2-12,3-3-6,2-2-10,1 0-108,0-4-259,-2-1 116</inkml:trace>
  <inkml:trace contextRef="#ctx0" brushRef="#br0" timeOffset="419852.8076">21914 2509 1,'-2'-6'207,"2"4"-18,0 2-21,2-5-10,-2 5 14,5 10-12,0 1 3,4 4-10,0 8-2,3 0-15,-1 4-5,-2-1-6,5 3-10,-6 0-10,2 2-7,0 1-8,3 2-8,-1 10-11,-2 2-4,-5-12-5,3 12-4,-3-10-9,0-5 2,-2 1-6,3 0-6,-2-6-5,-3-7-18,2-3-11,-2-4-20,3-2-17,-2-3-16,2-2-11,-3 0-13,-1-5-25,0 0-11,0 0-37,0 0-26,12-16-29,-10 4-126,0-5-353,4-3 156</inkml:trace>
  <inkml:trace contextRef="#ctx0" brushRef="#br0" timeOffset="420215.642">22297 2805 88,'3'16'185,"1"2"-13,-1 2-15,4 9-12,-3-10-17,1 6-12,0-1-6,2 0-11,-1-7-12,1 1-7,-3-6-10,0 4-7,-2-9-4,1 4-7,1-3-8,-4-2 1,2-1 1,0-1 0,-2-4 3,0 0-4,1 4-5,-1-4-3,0 0-4,-5-18-9,-2 3-5,5-6 5,-4-1-12,-4-2-6,2-4-5,2-3-5,-2 1-2,-3 2-2,7-1 2,-4 1-3,4 2 2,-2-2 1,1 3-2,2-1 0,3 1 9,0 5 2,4 2 4,2 1 7,-1-3-2,2 1 6,6-1 5,-2 4 7,2 4 1,3 0-7,-1 2-3,-4 7 2,3 0-6,0 2-1,-4 1 1,2 4-4,-2-1 2,-1 4 5,0 0 0,-4 3-1,4 0-2,-4 1-1,0 4 2,-2-3 1,-3 4-3,-1-3-3,-3 0 1,1-1 4,-1 0-5,-1-1 0,-3 4-1,-2-2-19,4-3-11,-8 3-13,8-6-10,-4 3-22,0-4-24,0 3-18,2-4-30,-1 2-25,3-2-155,-3 0-341,1-3 152</inkml:trace>
  <inkml:trace contextRef="#ctx0" brushRef="#br0" timeOffset="421168.2217">22752 2977 101,'0'0'200,"17"-13"-20,-13 4-16,2-5-15,3-2-18,-4-2-12,5-6-10,-2-3-12,-1-2-13,-1-2-7,-3-1-12,4-4-7,-3-11-13,-2 0-9,1 12-10,-3-18-13,0 5-7,-4 14-11,3-11 2,-3 12 4,0 3-1,-1 4-6,-1 1 2,2 7 2,0 0-11,0 1 13,-1 1-7,0 7 7,5 2 6,-4 2-18,0 3 7,3-1-3,1 3 4,0 0-9,0 0 4,-13 12 2,11-3 7,-1 2-1,2 8 2,-3 7 3,4 1 6,0 0 6,4 2 12,-1 2-1,2 3 10,0-2 1,1-1-1,3 2 2,-1 1 6,-1-4-4,3 4-3,0-7-3,1 2-2,-2-1-3,1-4 0,2-3 2,-6-3-5,6-2-6,-5-7 4,1 0 1,0-1-1,-1-4 3,1-1 2,4-1 2,0 1-2,0-6-4,-2 1-1,1-6-2,0 0 1,0-5-3,-1 1-6,-1-5-2,-1-2-3,0-8-12,-2 0-3,-2-2-1,-3 0-4,1-2 3,0-1-9,-2 5 1,0 3 0,0 4 2,-2 5 2,0 3 2,1 1 1,-3 0 2,4 1-4,-4 5 0,4 4 6,-2-3-8,2 4-1,0 0 4,0 0 2,2 16-1,0-1 4,0 2-3,3 0 1,-3 2 1,5 5 5,-2 0-3,3-4 4,-2-3-2,-2 1 1,4-1 0,1-3 5,-4-2-5,-1-2 3,2-1-4,2 1 2,-2-3 1,-2-1 2,0-2-4,1 0 6,-1-2-1,0-2 4,-4 0 0,11-5 0,-3 0-2,-2-2 3,2-2-7,1-5 2,0-2-5,-3-2 5,3-7-6,-1-3 2,1 1 1,-3 1-4,2 0 2,1 3-4,-3-3 1,-1 7 7,0 2 1,4 2 6,-8 7 1,3 1 1,0-3-1,-1 6-7,-2 1-4,-1 3 12,5-1-10,-5 1 3,8 6 0,1 1-2,-3 2 5,2 4 1,-2 2-5,3 0 1,-2 1 2,0-1 1,0 0-3,1-1 1,-2-2-3,0-2 1,-2-1 1,1 1-2,0 0-2,0-3 2,-2-3 0,1 1 6,-1-3-2,0-1 2,-3-1 3,0 0-3,10-6-2,-7 1 1,3-4-4,-3-3 3,2-4-4,1-1 0,-2 2 0,-1-4 0,-1 2-4,4 0 1,-2 0-1,0 7 3,0 0-3,0 1-2,-1-1 0,-1 5-3,4 3-5,-2-1-4,1 1 3,-5 2-4,9 6 4,0-1-5,0 3-1,0 1-6,0 2-17,3 1-10,-5-1-15,5-2-10,2 5-13,-4-6-11,4 1-14,-4-1-12,6-1-14,-4-2-2,5-1-121,-2-4-283,-3 0 126</inkml:trace>
  <inkml:trace contextRef="#ctx0" brushRef="#br0" timeOffset="421710.1116">23795 2389 48,'2'-26'65,"-2"-2"7,0 10-1,-4-11 2,0 2 3,-2 10 0,3 0 4,-1 0 3,0 5-1,-1-5-16,1 11 2,2-2-13,-1 3-2,-2 0-4,5 1-11,0 4-1,-4-1-7,4 1-1,0 0-1,-8 11-5,7-4 5,-1 4 0,-1 0-6,1-1-6,2 2 1,0 1 0,2 4-2,-2-5 1,3 3-1,0-3-6,1 0 3,-1-4 8,-2 2-7,3-1-5,-4-2 1,4-2-4,-3 0 7,3-2 9,-4-1 8,0-2 2,0 0 3,0 0-9,10-6 3,-9-1-2,2-2 10,-2-3-10,2 2 5,-1-5 3,-2-1-3,0 3 0,4-4 2,-4 5 1,0-1 14,0 2 10,2 4 11,-1 0-7,0 2-6,-1 1-11,0-1-8,0 5-1,0 0-8,0 0 3,0 0-2,9 16 4,-4-6 1,3 2 1,-2 5-1,2-1-2,3 8-3,-3-6 4,4 11-7,-1-2-1,1 2-3,2 4 1,2 12 0,-2-12-4,3 10 0,-1 1-5,-3-10-9,4 12-17,-7-16-5,2 4-6,-4-6 0,-1-1-4,-2-9 4,-2-8 3,-1 2 6,3-4 5,-3-1 18,1-2 16,-3-1-4,1-3 6,-1-1 8,0 0 4,0 0-7,-7-12 12,3 7 21,2 0 1,-6 0-1,3-2 15,-7-1-1,5 1 0,-2-3-5,-3 4-1,2-2-7,-2 3-10,2-2-2,0 0-13,2 2 8,-2 4-9,5-4-1,-1 0 0,4 1-19,-3 1-10,-2-3-14,6 1-14,0-2-14,-2-1-26,6-2-25,-3-1-36,1 1-23,3-7-36,1 1-23,3-4-35,-1-2-22,0 3-168,-2-8-460,3-1 205</inkml:trace>
  <inkml:trace contextRef="#ctx0" brushRef="#br0" timeOffset="422089.9386">23988 1847 27,'-1'-4'206,"1"-1"-20,0 5-17,0 0-11,0 0 3,10 10-1,-3 0-5,0 4-18,3 2-9,1 2-8,2 6-7,2-2-18,0 6 0,-2-3-13,2 4-7,-1 0-8,-4-3-9,4 5-15,-6-6-23,1 1-20,0-8-20,-3-1-30,-2 1-13,1-3-27,-2-3-17,2-4-24,-2 2 4,-2-8-2,-1 1-9,0-3-96,0 0-253,0 0 112</inkml:trace>
  <inkml:trace contextRef="#ctx0" brushRef="#br0" timeOffset="422429.762">23993 2091 53,'0'0'104,"-9"-2"-3,9 2-14,0 0-5,-6-2 0,6 2-10,0 0 4,0 0-26,0 0 9,0 0 0,0 0-6,18-3-11,-10 0-1,3-1-3,-2-3-12,1 2 3,3-2-13,-4 0 8,1-2-4,-1-3 0,4-1-6,-7 3 3,-1-6-11,4 3 11,-4-3 0,0-1 8,-1 4 16,-2-2-8,1 5 11,1-1 11,-2 0 3,0 2 9,3 2-4,-4 1-2,-1 1-8,0 5-10,4-6-6,-4 6-4,0 0-2,0 0 1,13 12-5,-8-4-1,4 1-3,0 6-1,-1-1 3,-3 0-6,6 1 2,-2 2-1,-1-3-2,0 1 0,-1 0-7,-2-5 10,1 1-6,-1-1 0,1 1-1,0-5-2,-2 3 1,0-3-1,0-2-2,-1 2 3,-2-2-2,-1-4 5,9 0-4,-9 0-2,10-7 1,-6 1-1,2-2 1,-1-2-3,3-5-4,-2 1 0,-2 2 2,1 0 1,-3 0-6,1 1 3,-1 0 1,1 6 15,-3-1-8,4 0-1,-4 3-4,0 3-4,0 0-1,0 0-2,0 0 2,0 0 1,0 0 0,4 18-2,0-6 3,-3-1-1,1 1-12,0 1-7,6 1-3,-7-3-12,5 1-21,-2-1-10,0 1-14,0-2-28,0 1-13,1 1-25,-4-7-22,5 1-109,-4 3-295,-2-9 130</inkml:trace>
  <inkml:trace contextRef="#ctx0" brushRef="#br0" timeOffset="423076.2257">23171 3964 71,'0'0'352,"0"0"-27,0 0-32,0 0-31,0 0-24,0 0-26,13-12-30,-3 5-16,-1 0-25,8-1-25,0-1-29,-3 0-33,6 2-30,-2 1-36,-1-4-22,-1 4-30,-3-2-38,1 3-30,-1 1-29,-4 0-176,1-3-364,-5 2 162</inkml:trace>
  <inkml:trace contextRef="#ctx0" brushRef="#br0" timeOffset="423453.9619">23248 4075 123,'0'0'137,"18"-7"-26,-5 2-37,2-2-42,2-2-40,7-4-71,-5 4-84,5-4 37</inkml:trace>
  <inkml:trace contextRef="#ctx0" brushRef="#br0" timeOffset="423796.6723">23693 3563 48,'0'0'301,"0"0"-31,0 0-31,0 0-24,0 0-20,0 0-13,10 8-16,0 1-15,-6 3-11,1 1-17,3 0-13,0 4-9,2-2-11,-1 2-4,1 8-9,-1-9-9,-3 1-5,0-4-2,-1 1-11,0 2 0,-2-6-6,-1 1-5,-1 0-5,-1-4 0,0 2-4,0-2-4,-1-2-2,1-1-3,0-4-3,-5 6-2,2-6-2,3 0-6,0 0 0,-10-13-2,5 2-3,1-1 0,-1-5-4,0-9 0,1 0 3,0 6 2,4-5-4,0 7 3,3-2-2,-1 2 0,2 0 1,2 0-5,-2 2 3,0 3-3,3 4 2,-2-3-3,1 3 1,2 0 0,-2 1 3,0 1 0,4 1-3,-2-1 1,3 3 1,0 2 4,0 0-1,1 2 0,3 0 0,-2 2-1,6 3 2,-6 2 0,6 1 1,-6 4 2,2-1-4,-3-2 0,-2 8 2,-1-7-3,0 4 1,-4-2 5,2 2-1,-1-2-3,-2 4-9,-2-1-12,-1-4-9,-2 6-20,-1-1-13,2-3-17,-4-1-23,-2-4-19,3 2-31,-1-3-28,2-2-34,-2-1-149,0-1-389,4-3 172</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393.73947" units="1/cm"/>
          <inkml:channelProperty channel="Y" name="resolution" value="393.73947" units="1/cm"/>
          <inkml:channelProperty channel="F" name="resolution" value="249.9771" units="1/in"/>
        </inkml:channelProperties>
      </inkml:inkSource>
      <inkml:timestamp xml:id="ts0" timeString="2023-02-07T08:55:45.182"/>
    </inkml:context>
    <inkml:brush xml:id="br0">
      <inkml:brushProperty name="width" value="0.05292" units="cm"/>
      <inkml:brushProperty name="height" value="0.05292" units="cm"/>
    </inkml:brush>
  </inkml:definitions>
  <inkml:trace contextRef="#ctx0" brushRef="#br0">14209 6503 111,'0'0'162,"6"-11"-18,1 1-4,0 0-4,2 2-5,3-9-15,1 2-12,6-3 0,-2-1-2,4-1-5,1 1-9,-1-1-6,1-3-6,0 4-1,2-4-12,-1 2 1,2-2-5,-1 1-3,0-2-9,-4 3-3,1 1-6,1 1-2,-6 6-10,-3 0-3,0 2-5,-6 2-4,1 2 0,-4 2-2,1 1-5,-1 0 2,-4 4-5,4-6-1,-4 6-2,0 0-3,0 0 4,0 0-6,0 0 3,0 0-7,-23 3 2,23-3-5,-18 5 5,10 0-5,-1 0-3,0 1 1,0 1 2,2 0 1,-2 1 0,4 2 1,0-1 0,1 0-5,1 2 8,2-3 1,2 2-3,0 1-3,3-2 10,4 1 1,2-1-1,0-1-4,2 0 2,3 2 0,1 0 1,0-5 2,3 3 3,-5 0-8,4-1 4,-6-2-2,-1 2 6,2-2-6,-4 2-3,-1-2 1,-3 0 5,-1 2-4,-4-1-3,0-6 4,-6 16 6,-2-8 4,-3 2-6,-3-1 5,-2 2-2,-2-1 3,-1-2 7,-2 1 6,0-4-9,-5 2 1,7-3 3,-2 0-2,5-1 4,-4 0-9,5 0 3,2-2-2,0 0 0,0 0 0,1-2-1,-2 2-2,5-2-3,-1 1 7,10 0-2,-14-1-6,7 0-12,7 1-11,0 0-17,-7-5-19,7 5-36,-2-8-17,2 8-25,0 0-156,11-13-315,-5 6 141</inkml:trace>
  <inkml:trace contextRef="#ctx0" brushRef="#br0" timeOffset="932.4934">14857 6272 64,'-3'6'130,"3"-6"-9,0 0-7,0 0-11,0 0-17,0 0-3,14 3-7,-14-3-9,11-2-2,-11 2-11,15-5-2,-7 4-9,-1-2 3,5-2-3,-3 1-13,0-2 7,2 0-1,-2-1-13,0 0 3,1 0-8,-3-1-1,-2 2 2,0-1-1,-1 2-1,-2-3-5,-2 8 2,2-12 6,-2 12-6,-4-12 0,4 12-7,-4-10 2,-1 7 1,5 3-3,-9-5 4,9 5-3,-14 0 6,14 0-5,-14 2-5,5 2-5,-3-1 6,3 2-1,0 1-3,-2 3 0,1-1-1,-1 6 3,0-1-2,1 1-2,1-1 3,0 2 2,2 0 0,1 1-4,2-2 3,-1 3 6,1-5-6,3 0-3,1 0 3,4-1-1,-2 1 8,3-2-7,0-2-5,3 1 1,1-2 5,1-3 4,1 1-7,3-3-2,0 1 2,5-2 6,0-1-5,0-4 2,2 0-2,-3-1 0,2-2 1,-1-2 7,0 1 4,7-6-1,-1 0 0,-4-2-10,3 1 17,-9 2-5,6-6 4,-1 1-2,-2-5 0,-2 4 0,-5 2-1,1 0-4,-1-4-1,-3 5 2,2-2 1,-4 2-1,1 1-3,-1 0 0,-1 1-4,-2 2 4,-1-1 0,0 4-3,0-3-3,0 2-2,-2 2-1,0-2 8,0 0-11,0 3 2,0-3 3,0 10-2,-3-13-1,3 13-1,0-11 5,0 11-4,-1-7 2,1 7 9,-3-7-9,3 7-7,0 0 5,-1-9 0,1 9-3,0 0 2,0 0 2,0 0-4,-4-7-4,4 7-4,0 0 10,0 0-6,0 0-2,0 0 6,0 0-1,0 0-4,0 0 1,0 0 9,0 0 4,0 0 6,0 0 0,0 0-3,-2 24 5,2-24 3,-4 12 5,2-2 0,1-3-1,0 0-3,0 3 13,-2 3-2,2-1 0,-1 0-2,0 7 8,-1-1-2,1 1-5,-2-4-5,4 3 0,-3 0-1,1 0-3,1 2 4,1-3 0,0 1-4,-3 1 1,3 2 0,0-5 0,0 2-2,4-2 1,-2-4-3,-2 0-2,2-2 0,-1 3 3,1-2-6,0-2 0,-2-3 0,5 3-1,-5-4-1,0-5 3,4 9-5,-2-5 1,-2-4 0,5 4-1,-5-4 3,10 1-2,-10-1 0,10 0-1,-10 0 1,13-3-2,-4 1 2,-1-1-2,-1-1-9,1 1-4,-1-2-7,-1 0-4,1 3 0,-2-1-10,-5 3-5,10-8-11,-5 6-19,-5 2-19,8-7-19,-6 2-19,-2 5-31,6-10-23,-4 4-137,-2 6-336,5-11 149</inkml:trace>
  <inkml:trace contextRef="#ctx0" brushRef="#br0" timeOffset="1232.6931">15385 6114 174,'0'0'154,"0"0"-17,0 0-11,0 0-9,0 0-6,0 0-1,0 0-12,30-5 3,-13 0-7,2 0-12,-1 2-12,1-2 2,2-1-8,-2 1-3,-1-2-6,-1 2-5,-1 0 3,0-1-15,-5 4-2,-2-1-4,-1 0 1,-1 0-6,-2 1 1,-5 2-7,7-3-3,-7 3-9,0 0-18,6-3-10,-6 3-14,0 0-22,0 0-27,0 0-15,0 0-28,0 0-134,-19-6-280,19 6 124</inkml:trace>
  <inkml:trace contextRef="#ctx0" brushRef="#br0" timeOffset="140317.0121">8380 13086 105,'-1'-12'120,"1"12"-10,0 0-13,0 0-6,0 0-9,-2-9-2,2 9-11,0 0-10,0 0-5,2-10-5,-2 10-3,0 0-7,0 0-4,0 0-15,1-8-22,-1 8-22,0 0-45,0 0-92,0 0-173,0 0 77</inkml:trace>
  <inkml:trace contextRef="#ctx0" brushRef="#br0" timeOffset="226324.0305">2158 14706 37,'0'0'39,"0"0"-3,0 0-2,0 0-3,0 0-10,0 0 3,0 0-5,0 0 1,0 0-3,0 0-1,0 0-2,0 0-2,0 0 2,0 0-1,0 0-8,0-9 7,0 9-2,0 0 1,0 0-2,0 0-4,0 0 3,0 0-7,0 0-1,0 0 4,0 0 0,0 0-3,0 0 2,0 0 3,0 0-3,0 0-2,0 0-1,0 0 3,0 0 0,0 0-1,0 0-3,0 0 1,0 0-1,0 0 6,0 0-5,0 0 1,0 0-1,0 0 2,0 0 0,0 0-4,0 0-1,0 0-5,0 0 4,0 0 0,0 0-8,0 0 6,0 0-4,0 0 3,0 0-1,0 0-3,0 0 7,0 0-5,0 0 5,0 0-3,0 0 2,0 0 0,0 0-7,0 0-3,0 0-5,0 0-4,0 0-21,0 0-48,0 0 22</inkml:trace>
  <inkml:trace contextRef="#ctx0" brushRef="#br0" timeOffset="256210.341">4781 14584 43,'0'0'66,"0"0"-4,0 0-15,0 0-11,0 0-19,-3 11-41,3-11-18,4 9-44,-1-5 19</inkml:trace>
</inkml:ink>
</file>

<file path=ppt/ink/ink4.xml><?xml version="1.0" encoding="utf-8"?>
<inkml:ink xmlns:inkml="http://www.w3.org/2003/InkML">
  <inkml:definitions>
    <inkml:context xml:id="ctx0">
      <inkml:inkSource xml:id="inkSrc0">
        <inkml:traceFormat>
          <inkml:channel name="X" type="integer" max="1920" units="cm"/>
          <inkml:channel name="Y" type="integer" max="1080" units="cm"/>
        </inkml:traceFormat>
        <inkml:channelProperties>
          <inkml:channelProperty channel="X" name="resolution" value="62.13592" units="1/cm"/>
          <inkml:channelProperty channel="Y" name="resolution" value="62.06897" units="1/cm"/>
        </inkml:channelProperties>
      </inkml:inkSource>
      <inkml:timestamp xml:id="ts0" timeString="2023-02-07T09:02:25.181"/>
    </inkml:context>
    <inkml:brush xml:id="br0">
      <inkml:brushProperty name="width" value="0.05292" units="cm"/>
      <inkml:brushProperty name="height" value="0.05292" units="cm"/>
    </inkml:brush>
    <inkml:context xml:id="ctx1">
      <inkml:inkSource xml:id="inkSrc1">
        <inkml:traceFormat>
          <inkml:channel name="X" type="integer" max="32767" units="cm"/>
          <inkml:channel name="Y" type="integer" max="32767" units="cm"/>
          <inkml:channel name="F" type="integer" max="8191" units="in"/>
        </inkml:traceFormat>
        <inkml:channelProperties>
          <inkml:channelProperty channel="X" name="resolution" value="393.73947" units="1/cm"/>
          <inkml:channelProperty channel="Y" name="resolution" value="393.73947" units="1/cm"/>
          <inkml:channelProperty channel="F" name="resolution" value="249.9771" units="1/in"/>
        </inkml:channelProperties>
      </inkml:inkSource>
      <inkml:timestamp xml:id="ts1" timeString="2023-02-07T09:02:28.846"/>
    </inkml:context>
  </inkml:definitions>
  <inkml:trace contextRef="#ctx0" brushRef="#br0">5133 14852</inkml:trace>
  <inkml:trace contextRef="#ctx1" brushRef="#br0">4684 3453 79,'0'0'182,"0"-10"-17,0 10-16,0 0-15,0 0-4,0 0-15,-2-12-8,2 12-8,0-10-8,0 10-4,0-12-6,-2 5-9,2 7-1,2-14-12,-2 4-1,-2 2-3,2 8-4,-2-16 2,1 8-2,-2 0-4,0 1-2,3 7-3,-5-13-3,1 7-6,4 6-1,-7-14-5,2 10 0,0-2-4,-3 0 0,0-1-1,-2 3-4,4 0-1,-5 0 1,1-2-3,3 2-4,-2 0-1,-2 2-3,2-1 2,2 1-1,-2 1-1,-3-1-3,2 1 5,-2 2-5,1 1 2,1 1 1,-1-1 0,0-1-3,2 1 1,-1 2-4,-2-2 1,2 3 1,4-2-2,-2-1 4,1 4-2,0-2-3,1 2 2,-4 1 1,2 0 0,3-1-2,-2 1 0,2 1 1,-1 1-1,-1-1-2,4 2 3,-1 1 0,0 1-2,1-1 1,1 0 2,-1 1 0,2 1-1,0-3 2,1 1-3,0 1 6,0-2-7,1 1 4,0 0-1,2 3-2,-1-4 4,3 5 0,2-1-4,-2-3 4,1 0-5,2-2-1,-2 1 5,1 0-4,3-2 6,-4 0-2,3-3-3,0 1 1,1 1 2,1-4 2,-1 1-3,0-3-1,2-1 3,-1-1-1,2-3-2,0 2-1,3-5 0,0 3 0,-2-1 2,1-3 2,0 0 7,-6 4-9,0-5 0,1 1-3,-2-1 3,1 0-3,-2-2 1,1 3 4,-2-3-3,-1 0 1,0 0 0,-3-1-1,4 0 2,-3 2 0,0 0-3,-1-1 7,0 2-5,0 0-1,-2 2-1,0 7 2,0-15-3,0 10 3,0 5 2,-1-12-5,1 12 1,0 0 1,-1-9-2,1 9 4,-2-7-4,2 7 5,0 0 9,0 0-9,0 0 4,-2-7 0,2 7-2,0 0-1,0 0 3,0 0-2,0 0-3,0 0 0,0 0 2,0 0-2,0 0-1,0 0 0,0 0-4,0 0 1,0 0 6,0 0-2,0 0-1,0 0-1,0 0-2,-5 23 3,5-23 1,2 13 3,1-4 5,-2 0-1,2 0 4,-2 2-2,0-2-2,2 5 3,-1 1 13,1 0 2,0 1-2,0 0 4,1 0-2,1 0 2,-1 0 3,1 2-3,-1-1-7,1 1 2,-2 0-2,-1-1-2,2 1-2,1-4-1,-2 3-2,2-2 3,-3 4-4,2-1 1,0 0-1,0-2-3,-1 0-1,-2-4-2,1 1 2,-1-1-1,1 0 0,0-1-1,-2-3-4,3 2 3,-3-3-2,1-1 2,-1-6 1,2 10 3,-2-10 2,2 8 3,-2-8 1,1 6 4,-1-6 16,0 0 0,0 0 9,2 7 4,-2-7 1,0 0 6,0 0-9,0 0 1,0 0-4,9-15-9,-7 8-6,-2 7 2,8-23-8,-3 6-3,-1 2 4,1-4-4,-1 2-4,1 2-1,0-2-5,0 1 2,0-1-4,0-1-1,0-1 8,-1 3-15,-1 4 13,2-4-8,-1 4-2,-2-1-5,1 1 3,-1 0 0,1 0-5,0 1 3,-2 2-3,1 2 13,0 0-10,-2 7 1,1-9-2,-1 9-4,0-8 5,0 8-6,3-7-7,-3 7-12,0 0-15,0-8-12,0 8-21,0 0-9,0 0-20,0 0-11,0 0-14,0 0-5,0 0-19,0 0-14,0 0-22,0 0-4,19 11-6,-15-8-11,2 2-11,-2-1-158,1-1-406,-5-3 181</inkml:trace>
  <inkml:trace contextRef="#ctx1" brushRef="#br0" timeOffset="438.9805">5090 3595 118,'0'0'175,"0"0"-8,0 0-11,0 0-9,0 0-9,0 0-11,0 0-12,0 0-7,0 0-9,0 0-1,0 0-13,-26 10-3,20-6-3,1 1-10,-1 1-2,1 0 3,-1 0-8,2 4-7,0-4-1,-1 3 0,3 1 2,-2-2-7,1 3-4,-1 0 0,1-1-3,2 1-3,1 5-4,0-2-4,1-4-4,3 1-1,-2-2-1,-2 1-4,2 0 1,1-1-1,0-3-1,5 1-1,-1-3-2,3 0-1,1-1 2,1-3-2,-1 0-2,3 1-1,-2-2 1,2-1-2,-1-2 1,2-4 0,-1 2 0,-1-4 0,-2 3 2,0-1 8,-5-3 17,3 3 1,-3-2-4,-2-2-3,0 1-3,-4-1 5,0-4 6,-4 1-7,-1-3-5,-1 2-5,-3 1-4,-3 1-2,0 2-1,0-1-2,-1 5-2,-2-2 0,-1 5 0,4-2-7,0 4-17,-4-1-18,3 2-21,-6 1-26,2 0-28,4 2-23,0 0-44,3 1-34,1-1-225,-1 4-463,10-5 206</inkml:trace>
  <inkml:trace contextRef="#ctx1" brushRef="#br0" timeOffset="3642.9794">8241 3319 122,'-7'-10'182,"5"6"-19,2 4-10,-9-10-9,6 5-16,-3 0-3,2 0-16,-1-1-17,-4 1-5,4 0-5,-3 0-12,1 0-6,-3 3-6,2 0 1,-2-1-12,-3 1-2,4 2-5,-4-1-8,2 2 2,-1 1-8,1 0-1,-3 1 2,2 1-6,1 0 3,-1 2-3,3 1 1,-4 3-5,3-2 1,0 4-1,1-2-2,1 1 0,2 0 1,-1-2-1,3 7-2,0-6 2,2 2-1,0 1 3,2-3 2,0 1-5,2 1-3,-2 0-2,4 0 2,2-2-3,-1 2 4,3-4-4,-3 1-2,6-1 3,-4-1 2,2-2-2,-1-3 4,-2 2-3,0-2 0,0 2 9,-6-4 1,10 2 5,-10-2 2,14 0 2,-8-3 4,3-2 0,4-3-2,0-2-2,0 2 1,-1-3-3,0-2-1,1 1 1,-6 2-1,4-5-1,-3 1-1,0-2-5,-1 1 4,-1 0-7,-1 4-3,0-2 3,-1 5-5,-2-2 0,0 1 2,0-1-2,-2 4 1,0 6 0,3-11 0,-3 11-2,2-7-2,-2 7-2,2-7 2,-2 7-1,0 0-2,0 0 2,0 0-2,0 0-1,0 0 2,0 0-3,0 0-4,0 0 4,0 0-1,0 0 2,0 0 0,4 23 4,-3-11-2,3 2 3,1 4 2,-1 0 6,1 7 1,-1 1 8,1-1 1,1 2 0,4-1 1,-6 0-6,1 2 1,3-3-3,0 2 3,0-1-5,-5-7 4,1 1 2,2-1-4,-4-1-6,6-1 3,-4-2 0,-2-2 8,3-2-8,-3 0-5,0-5-2,0 1 3,-2-7 3,0 0 2,5 13 6,-5-13 5,0 0 8,2 8 3,-2-8-5,0 0 5,0 0 3,0 0 6,0 0 2,18-14-13,-13 5 3,1 0 2,-2-3 5,4-3-13,-3-2 10,1 4-12,-2-3 3,1-2-4,4 0 0,-5-1-7,3-4 3,-4 4-11,3 0 6,-1-1-5,2 1 0,-1 0 6,-2 2-12,1-1-3,-1 2-1,-1 4 2,-1 1-2,3 1-8,-5 3 10,4 0-9,-4 0 6,5 2-7,-5 5-20,4-12-13,-2 8-17,-2 4-17,3-9-20,-3 9-19,0 0-16,6-3-19,-6 3-20,0 0-25,0 0-25,12 8-24,-8-3-38,-2 2-191,2-1-501,1 3 221</inkml:trace>
  <inkml:trace contextRef="#ctx1" brushRef="#br0" timeOffset="3957.5155">8773 3488 168,'0'0'265,"0"0"-23,0 0-25,0 0-18,0 0-21,0 0-12,0 0-15,0 0-12,0 0-11,-15 21-9,15-13-11,-3 2-2,1-1-8,-1 2-7,0 1-8,2-1-7,-1 1-4,0 4-7,-1-5-2,1 1-7,0 0-3,2 0-6,0 0 1,-2-2-10,-1 0-2,3-5-2,-2 5-3,2-3 0,0-7-3,-2 14-6,2-9-7,0-5-6,0 9-29,0-9-15,0 0-21,-2 11-14,2-11-11,0 0-7,0 0-41,0 0-31,0 0-21,0 0-16,20-21-165,-14 10-390,2-6 173</inkml:trace>
  <inkml:trace contextRef="#ctx1" brushRef="#br0" timeOffset="6581.7596">12306 3507 164,'-7'-8'203,"-4"-5"-17,1 1-5,-1 0-17,-1-2-15,2-2-11,-2 0-9,-2 0-10,0 1-5,0 0-6,0 1-13,0-1-9,1 2-8,-4 2-7,3 0-8,-1 1-4,5 4-6,-3 1-6,-5 1-3,-1-2-6,2 4-1,-2 2-7,2-1-2,0 3-2,-1 2-2,-1 1 0,1 1-5,2 4 1,0-1-6,2 1 3,1 2-3,1 1-4,5-2-2,-3 2 2,2 1 1,3 2-2,1-4-1,1 1-3,1 4 4,0 0 7,2 0-12,3-2 5,-2-4-8,3 0 3,0-2 0,4 1 1,-1-1 0,2-1-2,2-2 0,0-1 0,-1 0 0,0-2-1,4-1 2,-2-1-2,3-1 4,2-1-6,1-1 0,-5-1 2,3-4-1,0 1-1,-4-1 0,-1-1 0,-1-1 0,0 1 3,-2-2 0,-2 1 3,1-2-2,0 0 3,1 1 5,-4-3 0,-2 1 2,1 2 3,-2-4-3,0 2 3,1 2 3,-1-1-4,0 1 1,0 2 1,1 1-1,-2 7 2,0-14 0,0 14 3,1-10-3,-1 10 1,0-10-1,0 10-2,3-7 3,-3 7-3,0 0-1,0 0-1,1-8-5,-1 8 3,0 0-8,0 0 2,0 0-1,0 0 3,0 0-1,14 16 4,-10-7-2,1 2 2,1 0 2,2 4-1,0 1 1,1 1 3,-2 1-5,3 0 3,1 5-4,1 2 4,0-3-2,-1 3 0,2 3-1,-3-4 0,-1 4-3,1-2 1,-1 4 1,-1-3-2,-3 1 2,2-4-2,-5-6-5,2 0 6,-3-7-1,3 0-5,-3-2 3,2 0-2,-2-5-2,-1-4 9,2 12 18,-2-12 10,2 6 9,-2-6 5,0 0 4,0 0 0,0 0-2,0 0-2,9-17 6,-8 8-13,2-4 13,-2-4-19,3 0-12,-1-2 9,-1-6 0,2 6 6,-1-2-32,0-4 7,1 0-4,1 1 7,0 6-2,2-7-9,1 2 6,-5 6-3,1-2-5,2 3-2,1-1 3,-3 3-3,1-3 1,0 7 12,-1 0-16,2 1-2,-3 2-1,1 1-15,-4 6-17,3-11-15,1 8-15,-4 3-12,7-7-7,-7 7-21,8-2-15,-8 2-15,0 0-21,15 5-19,-15-5-16,9 7-13,-3-2-14,-1 1-27,0 0-192,0 2-467,0-2 207</inkml:trace>
  <inkml:trace contextRef="#ctx1" brushRef="#br0" timeOffset="6952.0214">12623 3504 124,'8'-4'176,"-2"0"-15,-6 4-12,13-4-9,-6 3-19,1-2-7,2 3-10,-1-1-11,-9 1-13,18 2-2,-13 0-15,3-1-2,-3 1-8,4 0-5,-3 3 0,-2 0-10,1 1-3,-2 2-2,-1 0-1,0 0-2,-2 2-4,-3 1-1,1-1 9,-5 5 2,-3-1-1,1 0 3,-4 0 11,2 1 4,-3-1 1,2-1-4,-3-1-2,3-1 3,4-2 6,-2-1 2,3 0 9,-2 0-6,2-3-5,2 0-3,0-2-7,5-3-2,-6 7 5,6-7-6,-5 6 1,5-6-3,0 0 7,-3 5-4,3-5-1,0 0-3,0 0 0,0 0-9,27-5-1,-13 0-3,4-3 0,-1 3-8,2-2-9,0 1-9,0 2-19,1-2-19,-2 3-29,2-2-25,0 1-24,-3-2-39,2 2-34,-1 0-30,-4 2-184,-3-3-434,2 1 192</inkml:trace>
  <inkml:trace contextRef="#ctx1" brushRef="#br0" timeOffset="13697.9807">5462 3204 9,'2'-10'139,"-1"4"-3,-1 6-7,1-10 0,-1 10-11,2-7-5,-2 7-14,1-8-6,-1 8-11,0 0-7,2-10-9,-2 10 4,0 0-12,3-5-3,-3 5-5,0 0-1,0 0-8,0 0-4,0 0-5,0 0 5,0 0 10,0 0 7,0 0 4,0 0-2,-5 28 6,4-17-2,-1 6-2,1-2-4,-2 1 5,1 2-5,-2 1 8,0 5-6,2-3 0,-2 4-1,1-1-1,1 2-5,0-6-4,2 3-2,-1 2-5,-3 0 6,3-5-1,0-1-13,-1 6 1,4 0 2,-4-6-7,2 1-1,-1-1 0,2 0-3,1 0-1,-4 0 1,2-1-4,-1 0 1,0 2-3,0-1-1,1-2 3,-3-2-3,2-2-4,1 1-2,-2-3 2,1-2 0,1 2-1,-1 0-7,0-5 5,1-6 0,-3 13-3,3-8 6,0-5-5,-1 11 3,1-11-4,0 0 0,0 10-1,0-10-2,0 0 0,0 8-1,0-8 2,0 0-1,0 0-1,0 0-4,1 7 3,-1-7-15,0 0-10,0 0-8,0 0-12,0 0-15,0 0-17,0 0-17,0 0-22,0 0-25,0 0-26,0 0-29,0 0-174,0 0-399,0 0 177</inkml:trace>
  <inkml:trace contextRef="#ctx1" brushRef="#br0" timeOffset="14211.4148">5643 3480 118,'0'0'138,"0"0"-15,0 0-14,0 0-10,0 0 0,0 0-19,0 0-12,0 0-2,-12 7-15,12-7 1,-4 14-14,0-5 9,2 1-8,-2 0 3,0 2-9,1 3 4,-1 1-5,2-4-2,1 5 1,-1-2-3,2-2 0,0 3-9,0 1 1,2-1-10,1-4 3,-1 0 3,2 1-1,-2-2 1,2 1 1,0-1 0,1-1-4,2 1-3,-2-2-2,1-3 1,1 0 4,3-3-5,-10-3 5,16 6-2,-7-4 3,-9-2 0,19-4 2,-7 1 9,-2 0-1,0-3 0,-1 0 5,-2 0 1,1-1 2,-2-3-2,0 1 5,-1-2-6,-1-5 1,0 0-5,1-1 8,-5 6-7,0-6-6,0 0 6,0 1-9,-2 1 0,-1 0 2,-1 2-3,-1-2-1,1 2-1,-6-1-5,4 5 2,-2-1-5,0 0-3,1 2-8,-3 0-5,0 2-16,4 1-20,1 0-33,1 0-15,4 5-44,-9-6-164,9 6-326,0 0 145</inkml:trace>
  <inkml:trace contextRef="#ctx1" brushRef="#br0" timeOffset="15281.2491">9054 3144 123,'0'0'152,"1"-11"1,-1 11-6,0-13-2,0 7 4,0 6-8,6-14-3,-6 9-2,0 5-4,0-11 0,0 11-4,2-9-5,-2 9-6,0 0-9,2-7-5,-2 7-7,0 0-5,0 0-9,0 0-6,0 0-11,0 0-4,0 0-4,0 0-2,0 0-6,0 0-3,0 0 0,-12 27 0,10-16-4,-2 5 8,0 2 1,-1 1-3,-1 9-21,-2-1 0,4 3 8,-5-1-6,3 3-3,-4 1 4,4 2-6,-3-1 3,0 11 2,-1-11-3,4-3 2,-3 2-8,3 0 0,-2 0-1,2 0-2,-1-7 3,3 2-1,-3-1 3,0-2-5,4-7-3,-1-3-2,0-3-3,4-1-2,-5-2 2,5 1-2,-4-3 2,4-1-1,0-6 0,-2 11 0,2-11-5,-2 8 2,2-8-4,-3 6 5,3-6 0,0 0-4,-2 7 0,2-7 1,0 0-3,0 0 3,0 0-6,0 0-2,0 0-9,0 0-2,0 0-10,0 0-15,0 0-14,0 0-15,0 0-27,0 0-19,0 0-32,0 0-38,11-19-29,-11 19-232,5-13-484,1 4 214</inkml:trace>
  <inkml:trace contextRef="#ctx1" brushRef="#br0" timeOffset="15685.8571">9290 3400 118,'0'0'209,"0"0"-13,0 0-13,-2-6-14,2 6-13,0 0-15,0 0-10,0 0-14,0 0-9,0 0-9,0 0 4,0 0-6,0 0-5,0 0-12,-5 25-6,5-25-4,2 15 22,-2-3 3,0-2-4,2 3-6,-2-1-2,1 3 2,-1 1 2,2 0-9,-2-1-4,0-3-11,0 0-1,0 2-3,0-4 0,0 4-6,0-1 5,0-3 8,0 3-19,0-5-6,-2 2-6,2-1 2,0-2-9,0-7 1,0 12 0,0-12-4,0 9-6,0-9 4,0 0-5,2 7-6,-2-7-9,0 0-17,0 0-18,0 0-22,0 10-26,0-10-34,0 0-36,0 0-60,0 0-42,0 0-211,0 0-500,0 0 221</inkml:trace>
  <inkml:trace contextRef="#ctx1" brushRef="#br0" timeOffset="16747.8285">13070 3160 219,'0'0'206,"4"-5"-1,-4 5-10,0 0-1,3-11-16,-3 11-13,1-9-15,-1 9-12,0 0-12,0 0-10,0 0-8,0 0-12,0 0-5,0 0-6,0 0-1,0 0-2,-7 28 0,3-14 10,1 3-4,-5 7-4,2 0 1,-2 1 2,3 3-1,-4 1-2,-1-1-7,-1 0-4,0 2-4,2-1-10,-1 1 3,-2 0-3,2 0 0,-2-2-9,2 2-3,-1-1-1,1-1-10,0 0-3,-1-3-3,2-1-2,0 0-1,3-9 1,1 2-7,2-7 2,1-1-3,-1-2-2,2-1-2,1-6-2,-4 9-3,2-3 2,2-6-3,-4 6-2,4-6 0,0 0-2,0 0-10,0 0-15,0 0-10,0 10-16,0-10-16,0 0-18,0 0-22,0 0-21,0 0-35,0 0-23,0 0-25,0 0-36,14-22-232,-14 22-511,7-15 226</inkml:trace>
  <inkml:trace contextRef="#ctx1" brushRef="#br0" timeOffset="17230.0078">13323 3446 37,'0'0'182,"-6"-3"-20,6 3-12,0 0-14,-14-1-12,14 1-11,-8 4 7,8-4-17,-9 6-9,5-1-10,-1 2-10,0-1-9,1 2 0,2 1-12,-2 0 18,0 2-29,1 0-1,1 1 0,-1 4-5,0 0-2,1-4-3,2 3-1,0 1-4,0-4-1,2 2-2,0-2-6,0-1 4,1 1-6,2-3 1,-2 0 0,2 0 4,0 0-1,0-2-2,1-2 0,1-2 5,-1 1-1,2-2-1,2-1 1,-1-1-1,3 0 6,0-2 2,-1-2-3,3 2 3,1-5 5,-3 2-4,3-3 7,-1-2 3,1 1-1,-6 0-1,2 0-1,0-5-2,-3 1-4,2 0 7,-1 0-4,-5 0-3,-4-2 6,-3-1-8,-1 0 2,-4-2-2,-4-4 3,-5 2-5,1 0 0,-6 0-4,0 2-2,-1 2-3,-1 0 2,0 2-11,-1 1-18,6 7-30,-1-1-30,1 1-24,-1 1-58,3 1-25,-3 1-67,1 0-131,-1 0-405,4-1 179</inkml:trace>
  <inkml:trace contextRef="#ctx1" brushRef="#br0" timeOffset="20317.9944">6145 3786 137,'-1'-6'158,"1"6"-13,-2-11 0,2 11-5,-1-7-10,1 7-9,0-13-10,0 13-7,0-11-2,0 11-5,0-11-6,0 11-5,1-11-4,1 5-4,-2 6-5,1-13-5,-1 5 1,0 8 8,1-12-7,-1 2-4,0 10 5,-1-16 11,0 7-9,-1-1-6,0-1-7,2 0-7,-3-1-5,2-1-1,-4-2-8,1 0 5,2 3-7,-2 1-3,0-1-4,0-1 1,1 1-6,-1 2 4,-2-1-1,4-1 0,-2-1-3,-1 2-1,1-6-3,1 6-1,-2-1 2,-2-2 1,0-2-2,1 0-3,-1 1-1,-3 3 0,3-3-3,-1 3-1,3-1 2,-5 0-2,1-2-2,2 5 1,1-1-3,-4-2-1,1 4-2,2-1 1,-1-1-2,-2 1-1,-1-2 0,3 3 5,-3-1-5,-1-2-3,-1 3 1,-1-2 1,0 0-2,4 4 2,-3-6-2,-1 3-2,4 1 1,-4 0 2,1 3 0,2 0 1,-1-2-5,1 0 2,0 3-2,-2-2 1,3 1 0,-1 0 0,1 2 2,-2-3-2,2 0 0,-2 4 1,2-2-2,0 0 5,-1 1-22,-1 0 0,1 0 2,0 0 1,2-2 4,-2 2-6,2-1 10,-1 0 0,-3 0-1,4 2 2,0-2-3,-1 0 3,2 1-2,-2 1 3,1-2-2,-3 2 6,2-2-2,0 1 0,-3 2 2,2-4-3,-4 2 3,-1-1-1,3 2 0,-6-2-2,0 0 4,2 2 0,-2-1-1,1 1 3,-1 0-5,0-2 5,1 1-4,0 1 2,0-1-1,0 1 4,-1-1 0,1 1-3,3 2-1,-1-2 3,-3 0-1,2 1-1,0 0 1,-1 1 0,5-2 0,-1 1 0,1 1-2,-4-2 4,4 3-2,2-1 0,-3 1 1,3-2-4,-2 1 3,2 1 5,-1 0-5,2 1 0,0-1 2,-1 2-4,3-1 2,-3-1 3,2 2-1,2-1 0,7-1-4,-17 2 3,7 0-2,-1 0 0,1-1 2,3 0-3,-3 1 1,1 2 2,-3-3 3,5 2-1,-1-1 0,-1 0 3,-2 1-4,1-1 5,0 2-3,-2 0 0,0-2-3,0 1 4,0 1-2,-5 1-3,-1 1 10,5-3-8,-1 1 2,-4-1 4,0 2-7,2-1 2,-2 1-3,6-2 0,-5 3 0,1 2 0,0-3 2,5 0-4,0 1 5,-1-2-5,-1 1 2,2 0 1,-1 2-2,2-1 0,-2-1 1,0 1 0,1 1 3,0 0 0,0-2-4,1 2 4,3-4-3,-3 4 3,3 1 0,0-1 0,-2 0 0,3 2-2,-2-1 0,-1 0-1,3 1 3,-1 0-3,2-1 0,0 1-1,-4-2-1,4 3 6,0-1-4,-2 1 5,1 1-8,1 0 2,0 1 9,1-1 0,-1 1-11,1 0 12,0 0-2,0 0 2,-5 2-8,4-2-2,3 0 1,-5 3 0,5-4-2,-1 6 1,2-1 1,-4 0 0,4-1 1,-5 1-1,5-4-2,-4 3 2,2 1 1,1-7 0,1 2 1,-2 2-1,2-2-2,-2 1 5,-2-1-1,4-1-2,-1 1 4,2-2-4,-2 2-3,1 0 1,1 0 4,-3 0 5,3 0-10,-1 5 2,1-4 2,-3 0 1,1 0 0,2 0-3,-2 0 2,1 0 1,0 4 0,1-5-4,0 4 3,1-2 2,0-1 0,2 0 0,-2 4-2,-1-5 3,2 2-4,-1 4 3,2-7-1,-1 1 3,0-1-4,1 0 2,0 3-5,-2-4 2,4 2 1,-2-2 1,-2 0-2,3 0-3,-4-9 4,4 19 2,1-9-3,0-1-1,1 2 3,-1-2-1,2 1-4,-2-1 2,1-1 0,0 1 3,1 0 2,1 0-2,-2 0 1,4 0-2,2 1-2,-6-1 2,3 0-2,4 1 6,-4 0-5,1-2-4,0 2 5,-1 0-3,4 1 2,-2 2 1,-2-5-1,2 2 3,-1-3-5,0 1 3,1 1-4,-1-2 10,0 0-8,1 0 3,1 0-4,2 2 2,-3-2-4,1-1-1,-1 1 4,1 0 0,-1 0 1,5 0 2,-1 1-4,-2-3 1,-2 1 2,7-1-5,-6 0 3,1-2 9,4 1-8,-4-2 1,5 2-1,-5-1-3,1 1 1,0-2 1,1 1-2,3-1 2,0-1 1,-5 0 1,2-1-4,-2 2 2,7 0 2,-1-1 0,-2 0-2,-2 1 0,2-1 0,1 0 1,-1 0 0,0-1 0,4 0-1,-10 0 3,1 0 4,7 2-1,-6-2-10,1 0 2,-14 0-5,23 1 4,-10-2 2,-3-1 0,4 2 3,-1-1 3,1-1-7,-1-1 3,2 2-2,-5 0-1,2 0-2,0 1 6,0-2-4,0 4 2,-12-2 0,21-3-3,-8 3 0,-3-1 6,2 0-4,-12 1 2,19-2-2,-10 0 0,-9 2 1,16-2-2,-7 1 4,-1-2 3,-1 1-5,5-1 2,-5 1 3,0 1-4,5-1-1,-2-2 3,-3 3-8,4-3 5,-2 0 0,1 2-4,-3 0 2,1-2-1,-1 3 1,1-2 2,-1 0-3,1 0 0,-1 1 3,0 0 2,-1-1-2,-6 3-1,14-4 2,-9 0-2,2 1 0,-1 1 1,3-1-1,-2-1-2,-1 1 3,4-2-2,-2 2 3,1 0-1,1-2 0,-2 3-1,2-4-1,-1 3 2,-3-1-1,2 2-2,-8 2 4,17-8-1,-12 5-3,-5 3 3,11-4 0,-7 1-2,1 1 1,-5 2-4,0 0 5,16-7 0,-16 7-1,8-4 1,-8 4-4,11-6 3,-11 6 2,9-5-2,-9 5-1,11-6 1,-3 2-2,-8 4 4,12-7-2,-12 7 4,12-6-6,-2 1 3,-3 2-2,-7 3 1,12-7 1,-5 3 0,-7 4-3,11-5 5,-2 2-3,-9 3 1,10-5-2,-10 5 4,9-5 4,-9 5-7,8-5 0,-8 5-1,0 0 2,12-6 0,-12 6-3,6-6 4,-6 6-5,10-7 3,-10 7 0,10-7 0,-10 7-1,9-7 2,-3 4-3,-6 3 4,7-6 1,-7 6-4,12-9 2,-12 9-1,9-7 0,-9 7 9,9-5-10,-2 1-3,-7 4 2,9-6 1,-9 6 3,9-7-2,-9 7 3,10-6-5,-10 6 3,11-8-1,-6 4 3,-5 4 0,7-7-4,-7 7 1,12-8-1,-12 8 1,9-7 2,-9 7 0,9-6-3,-9 6 2,9-7 1,-9 7-2,7-5 2,-7 5-4,8-6 1,-8 6 2,11-7-2,-11 7 1,9-8 4,-5 2-1,-4 6-5,8-10 6,-3 5-3,-5 5 2,10-8-7,-10 8 5,9-8 1,-5 2-3,-4 6 3,9-7-1,-9 7-1,8-9 2,-8 9-5,5-8 0,-5 8 4,5-10 2,-1 4-3,-4 6 1,7-10-1,-7 10 2,7-8-2,-7 8-1,6-7 5,-6 7-4,7-11 2,-4 5-2,-3 6 1,7-11 5,-7 11 1,6-10-4,-6 10-2,4-10 0,-4 10 2,4-9 3,-4 9-5,5-10 2,-5 10 3,5-9 1,-2 3 5,-1 0-5,1-4 2,-2 4 0,3-3-2,-4 1 1,1 0-5,-1 8 5,5-12-4,-4 6 3,-1 6-1,2-12 0,-2 6 0,0 6-5,0-9 0,0 9-8,-2-11-13,2 11-13,-2-8-27,2 8-37,0 0-43,-9-10-39,5 6-56,4 4-205,-10-6-478,10 6 212</inkml:trace>
  <inkml:trace contextRef="#ctx1" brushRef="#br0" timeOffset="23175.9868">9742 3367 135,'0'0'146,"-1"-7"4,1 7-8,-2-11-9,2 11-12,-3-10-2,3 10-4,0-12-3,0 12-1,-4-10-3,2 2-2,2 8-8,-3-10-8,-1 0-10,0 2-4,2-1 1,-5 1-2,1-2-6,0 2 2,0-2-3,-1-1-3,1 2-7,-4-6-7,4 5-2,-1 0 4,-2-4-10,2 4 0,2-1-4,-3 2 1,-1-6-12,2 6 2,0-1-3,-2-2 0,1 1-6,0 0 3,-1-1-2,1 3 2,-2 0-4,1 1 1,0-4-2,-1 3-2,0 0-1,1 0-2,-2-1 0,0 1-2,-2 0-3,0-1 1,-1 0-1,-1 1 5,5 1-6,-6-1 4,2 0-3,-1 0 0,-3 2-4,-1-1 2,2 0 0,3 1 0,-3 0-5,5 2 6,-6-1 2,2 0-1,1 1-1,4-1 1,-3 3 0,5-2-3,-4 0 4,1 0-4,1 2 2,-3-1-5,1 0 2,-1 1-1,-3-1 1,3 2-2,1 0 2,-6-1-4,0-1 4,3 2-2,3 1 0,-3-2 2,3 1-2,0 0 2,-2 1-5,-1-1 4,1 1-4,1-2 1,1 3 2,2-1 0,-5 1 1,3 0-4,-1 0 3,-4-1-2,2 2 0,-1 0-1,1 2 3,-3 0 3,2-1-6,-2 1 0,0 1 0,5-2-2,-2 2 4,0 1 4,3-2-6,-3 2-2,3-1 0,-1 0 2,-3 0-2,3 0 6,3 0-4,-2 1 2,-6-1-2,1 1 0,3 1 0,-1-5 0,0 4 2,-2-1-4,0-1 4,2 1-3,3-2 2,-1 2 0,1-2-1,-2 1-1,3-1 3,3 1-2,-2-1-2,2 0 2,-2 1-2,-1-2 2,1 1 2,0-1-4,-1 2-1,1-2 3,0 1 0,2 1 0,-2-2-2,0 1 5,0 1 4,0-1-7,-1 1 1,1 0 0,2-2 0,-2 3-2,1-1 0,2-2 1,-2 3 0,1-1-3,3-1 2,0 2 12,-1 0-14,-3 2 4,4-3-3,-3-1 4,1 2-2,0 0-1,-3 3-1,-1-2 0,2 0 4,-4 4-5,2-3 6,2 0-2,1 1-2,-1 1-1,1-1 1,1 2 2,-2-3-3,1 3 3,0-1-1,1 2 4,-2-5-2,1 4-2,1-1 0,2 0 1,-4 2 0,3 1 1,0 0-3,1-1 3,-5 3 1,3-2-5,2 3 4,0-2-5,1-1 6,-4 2 1,5-2-3,1 0 0,-5 3 0,2-3-1,2 0 4,-1-1-1,3 4 0,0 1 0,0 0 0,2-2 0,-4 1-3,1 4 1,2-1-3,0 0 3,-1-1 1,2 0 1,-3 1 2,3 0-5,0-1 0,-4 0 2,4 1 1,0-1 1,4 0-1,-4-4-2,0 1 1,3 3-1,-3 0 2,0-4-1,2 0 0,0 3-1,1-3 0,1 4 3,-4-4-2,5 4 2,-4-5-6,3 5 11,1-4-7,-2 3 0,2-1 0,-1 1 1,-2-2-5,1-3 4,1 6-1,-2-4 1,2 2-2,0 2 0,2-1 2,-1-2 0,-1-2 0,2-1-1,-3 1 2,3 1-1,1-2-3,-2-1 4,1 0 1,1 0-4,-1 2 2,2-3-2,-2 1 1,3 0-1,-1 0 1,2 0-2,1 3 3,0-2 2,-2-2 6,2 2-9,3 2-4,-2-1 5,2-1-1,-1 1 5,-1 0 2,1 0-7,0-2 0,-4 0-2,2-1 1,4 1 0,-3-2 12,1 3-9,1-1-4,1 0 3,0 0-2,-3-4 13,4 3-16,0-2 5,-1 2 0,1-2-3,0 1 3,0-2 1,-5 1-3,3-1 1,1 3 0,1-1 2,1-1-2,0 0-1,-4-2 4,5 1 0,-1 1-3,2-1 0,-1 0 3,2 0-5,-2-2 5,0 4-4,2-3 0,-2 1 10,0-3-7,0 2-2,-2-1-1,-2-1 3,5 0 0,-3 0-6,3 0 3,-6-2 0,-13 0-3,33 1 5,-20 0 1,1-2-4,-1 1 1,4-1 2,-3 0-5,5 0 3,0-2-3,-2 1 3,-3 0-5,-3-1 7,4 0-10,4 1 4,-8-2-3,3 3 1,-2 0-1,0 0-1,-12 1 3,16-3 2,-6 0-5,0 0 4,-10 3-3,17-7 4,-7 4 0,-10 3 1,22-7 0,-8 4-8,-5-1 10,5 0-8,-3 0-2,-1-1 0,2 0 7,1 1-11,-2-1 4,3 0 0,-3 1-3,-11 4 3,19-7 2,-19 7 8,16-6-11,-16 6 1,13-6 1,-4 2 2,-9 4-1,16-6 3,-16 6-1,13-5 1,-13 5 0,18-6-2,-18 6 1,11-6-2,-11 6 5,11-5-4,1 0 2,-12 5 8,17-7-8,-7 5 0,-10 2 9,19-8-8,-19 8 9,12-3-10,-7-1 1,-5 4-4,12-7 6,-7 3 1,-5 4-4,14-7 6,-7 4-6,1-4 5,-8 7 0,16-8-2,-7 2-1,-1 1-2,3 2 3,-1-3 2,-1-2 3,3 2-2,-1 1-4,-1-1 2,2-2 3,-3 2 0,-2 1-1,-7 5 1,12-8 0,-6 3-1,-6 5 0,11-8 1,-11 8-2,10-8 3,-6 2 1,3 0 2,-1 1 1,1-2-1,2 0-4,-4 0 3,3 2-1,-1-3-2,3 1 1,-2-2 6,1 1-7,-1 0 1,2 0 0,-3 0-3,-1 1-3,-1 1 3,-5 6 3,14-12-3,-10 5 0,-4 7 6,9-7-3,-9 7-1,6-11-4,-6 11 2,8-11-2,-8 11 4,6-10-5,-3 6 3,-3 4-3,6-14 6,-6 14-5,8-12 1,-8 12-2,8-13 4,-8 13-2,7-13 1,-7 13 1,4-16-1,1 9-1,-1-1 0,-4 8 4,4-13 1,-1 6 7,-3 7-9,4-12 0,-1 4 2,-3 8-3,2-12 3,-2 12-4,2-11 7,-2 11-2,4-11 2,-4 11 0,0-10-1,0 10 0,1-11 1,-1 11 0,0 0-2,1-15 1,-1 15-3,0-9 0,0 9 3,1-11-4,-1 11 1,0 0 3,0-14 0,0 14-4,0 0-1,-2-15 3,2 15 0,0 0 3,-3-13-3,3 13 2,0 0-1,0-12 1,0 12-4,-2-11 2,2 11 3,0 0-3,-2-14 3,2 14-3,-2-9 1,2 9-4,0 0 0,0-14 0,0 14 3,0 0-2,-2-13 1,2 13 0,0 0 0,-2-11 2,2 11 2,0 0-2,-6-11-5,6 11 5,0 0-1,-2-9-1,2 9-2,0 0 2,-4-9 0,4 9 0,0 0-3,-3-11 3,3 11-1,0 0 0,-4-9-1,4 9 0,0 0 4,0 0-2,-4-11-3,4 11 3,-4-8-5,4 8 1,0 0 9,-3-11-5,3 11 5,0 0-5,0 0 4,-2-13 7,2 13-11,0 0 12,-5-9-14,5 9 4,0 0 6,0 0-1,-5-8 1,5 8 2,0 0-1,-2-11-4,2 11-1,0 0 3,-4-9 1,4 9 7,0 0-11,-2-15-3,2 15 1,0 0-2,0-13 3,0 13 1,-1-11-1,1 11-5,0 0 1,0-13-1,0 13 1,0 0 1,0-15 0,0 15-1,-1-10 1,1 10-3,0 0-3,-1-18 4,1 18 0,-2-11-5,2 11 4,-2-12 5,2 12-7,-2-15-1,2 15 5,-2-11-1,2 11-1,0-13 0,0 13 0,-3-11-12,3 11-7,-5-13-10,5 13-11,-2-12-21,2 12-24,-6-9-39,6 9-51,-2-12-76,2 12-238,0 0-530,-1-19 235</inkml:trace>
  <inkml:trace contextRef="#ctx1" brushRef="#br0" timeOffset="25601.3913">14025 3046 124,'0'0'148,"-8"-8"-15,4 3-14,4 5-10,-6-8-5,2 3-5,4 5-7,-6-13-3,2 8 3,-1 1-7,5 4-11,-9-10 3,5 6 0,-2 0-9,-1-3 4,0 4 4,0-3-15,-1 1-4,-1-2-10,-1 0-1,0-2-1,0 3-16,-2-1 3,2 1 3,1 0 4,-4-1 0,3-1-4,-1 3-2,-6-5 1,-1 2-7,0 0 0,-2 0-4,1 1-1,-6-6 4,-2 3-1,8 3-5,-6 0-1,0-2 3,0 0-4,-2 1 1,5 1-4,-4-2 2,5 4-1,-6-1-5,0-4-1,1 3 3,4 2-7,1-1 5,-4 1 0,-2-2 2,5 4-1,-3-2 2,-4 1-2,1-1-3,0 3 4,2-1-3,-3 0-1,-1-2-2,7 2-2,3-1 1,-8-1 1,0 1 4,-1 0-6,2 0 0,5 2 1,3 0-4,-1-3 7,-1 4-6,-7-2 0,10 1-3,-3 0-2,-1 2 4,3-1 0,-3 0-3,-1 1 2,5 0-2,-2 1 3,-2 0-2,4 1 0,-1 0 4,1 1-1,-1 1-2,1-1-3,1 0 6,-1 1-3,6-1-1,-6-1-1,2 4 0,0 0 2,4-1-1,-2-1-1,3 1 2,-1-1 0,-1 0-1,-2 2 2,-1 2-3,0-1 3,-2 1-3,1-1 1,1-1-3,-2 3 4,3-2 0,-3 1 1,0 2-1,1-3-1,1 3 2,-1-3-1,3 1-2,-2 0 0,-1 2 2,2-1 0,-1-2 0,5 1 6,-5 0 1,5-1-9,-3 1 1,2-2 0,0 2 0,3-2 3,-1-1-4,0 0-1,4 0 2,-2 1-3,-2 2 2,-1-2 0,-2 5 5,-5-2-4,4 3 3,-4 0-1,-3 2 1,6-2-4,-3-1 4,2-1-3,-2 0 2,4 1-1,-3 2 1,3-1-1,-1 0-1,1 1 2,1 1-2,0-2 1,0 2 1,1 0 0,0 0 0,-1 1 7,2 1-10,2-1 3,-3 3 1,3 0 0,-4 4-3,2 1-1,3-5 7,2 0-5,0 0-1,-2-2 2,3 7 0,0-5-2,1 0 9,1-1-6,1 1-4,0-2 2,1 3 2,-1-3-5,2 3 3,0-4-2,0 1 9,-3 2-8,3-3 1,0 3 1,3-1 1,-2 0-4,3 0 4,-3 2-3,2-1 3,-1-1 0,3 2 0,-2-2 0,-2 1 2,6 0-2,0 0 2,-2 0-2,3-1 3,0 2-3,0-1-1,0-2 2,1 1 1,4 0-2,-3-1 0,1 2 4,0-2-5,0-1 2,0 0 1,3 0-3,-3 0 2,2 0 1,0-1-1,1-2 1,2 1 4,6 2-2,-6-3 3,0 0-1,2 0-1,1-2 0,8 3 5,-2-3-6,-6 2 7,7-1-6,1-1 3,0 0-4,0-1 2,0 3-3,-3-5 4,2 3-4,0-2 0,-4-1-1,-1-1 0,-1-2-1,2 2-1,-2-1 2,1 0-1,0 0-3,-1-1 3,0 0-2,0 1 11,1-3-12,-1 2 5,2-3-7,-3 1 5,2-1-5,0 2 2,-2 0 0,2-3 1,-2 1 0,-1 0 1,2 1-2,-2-2 4,-1 0-1,1 0-2,0 1 2,0-2-3,-2 1 2,3 0 0,2-1-1,-3 1-2,2 0 0,-2 1 2,3-1-4,-2 1 8,-1-1-8,1 2 6,0-2-3,0 1-2,0-2-2,-1-1 6,0 1 0,0 2-3,-4-2 3,5 1-1,-6 0 1,4-3-2,-1 1 2,-2 0-4,3-2 1,1 2 1,-2-2 7,2 1-8,-2-1 1,-2 0-2,2 0 1,2-1 1,-2 0 2,-2 2-1,-4-2-5,4 1 5,-3-2-1,1 2 9,2-1-14,-2-1 4,1 0 2,-2 1 5,7-1 1,-7 1-4,-1-2 10,3 0-2,-1 2-7,3-3 5,-5 2-1,6-3 1,-5 3-1,1-1 1,0-1-3,2-1 10,-4 3-16,3-1 3,-1 0 1,-1 1 3,1-2-7,-2 1 13,0 0-11,-1 1 0,0-1-4,-9 7 3,18-12 0,-9 5-4,0 1 6,1-1-4,-10 7 1,17-14 2,-9 7-1,3 0-1,-2 1-3,1-1 4,-1-2-3,0 2 4,-1 0-3,2 0 6,-1 1 0,-9 6-4,13-11-2,-4 4 3,-2-1 3,1 0-1,-8 8 1,15-14 0,-7 7 2,-2 1 9,-6 6 4,10-14 11,-10 14-11,13-14-3,-5 6-7,0 0 4,-1 1-3,-7 7 1,13-16-1,-8 11-1,0-5-5,-5 10-1,14-17 1,-10 9-1,3-1 1,-7 9 0,7-12 0,0 4-5,-7 8 5,7-14 3,-7 14-1,11-15-1,-7 8 0,-4 7 8,7-17-12,-1 8 4,-2 0 0,0 1 4,-4 8-1,5-15-3,-2 7 2,2-3 9,-1 2-8,1-1 2,-1 4 12,-2-4-2,-2 10 2,5-15-5,-1 7 0,-1 1-5,-3 7 1,4-12-2,-4 12-2,6-13 1,-6 13 0,5-12 1,-2 3-4,-3 9 3,3-16-11,-1 10 10,-2 6-2,1-15-3,-1 15 1,3-15 5,-1 8 4,-2 7-5,2-17 2,0 9-1,-1-2-4,-1 10 4,0-15 5,0 15-12,-1-17 8,2 7-5,-1 10 6,-2-16-4,2 16 0,-1-16-3,1 7 4,0 9-2,-2-12-1,2 12 1,-2-14-6,2 14 3,0-13-2,0 13-1,-2-15 9,2 15-2,-2-14 0,2 14-5,0-13 1,0 13 2,-3-15-5,3 15 3,-2-15 8,-1 5-1,-1 0-4,3 0-3,-5 1-4,6 9-4,-7-16 15,5 9-8,-2-2 4,0-2-5,0 0 7,0 0-15,-2 1 12,3-1-3,1 1-7,-3-2 6,0 2 1,-3-1-1,2-4 3,-2 5 11,-1-5-17,0 6-4,-2 0 0,-1-2-5,-3 0-7,1 3-10,-3-3-22,-1 3-30,0-1-30,-1 4-29,-1-1-55,-2 2-65,3-1-59,-10 2-227,1-2-588,5 3 261</inkml:trace>
  <inkml:trace contextRef="#ctx1" brushRef="#br0" timeOffset="27702.359">3148 3564 10,'-9'-1'136,"1"0"3,8 1-8,-11-2-7,11 2-2,-9-1-7,9 1-10,0 0-11,0 0-9,-9-2-3,9 2-10,0 0-8,0 0-2,0 0-2,0 0-6,26 7-3,-15-6-4,3 2 2,3 1-1,4-1 2,8 2-5,-3-2 6,5 2 5,0-2-2,-1 1-5,4-3 3,1 2-7,0-3 2,1 1-2,1-1-4,1-2-2,2 2-2,11-3-1,-15 0 2,-2 0-5,1 1-3,-2-2-1,-4 3-3,2 0 0,-4-3-2,-7 0-2,-1 2-2,-1-1-4,-1 1 1,0 1-2,-6-1-1,2-1-2,-3 2 0,-10 1-2,12-2 1,-5 2 4,-7 0 4,0 0 0,10-1-3,-10 1 4,0 0-3,8-2 0,-8 2-2,0 0-4,0 0 0,0 0-1,0 0-2,8-1 0,-8 1-2,0 0 0,0 0 1,0 0-4,0 0 7,0 0-9,0 0-6,6-4-4,-6 4-4,0 0-1,0 0-4,0 0 2,0 0 0,0 0 1,0 0-2,0 0 0,-11-13 0,11 13-4,-5-6 0,5 6 0,-6-7 2,6 7 0,-5-9 2,1 5 1,4 4-4,-10-14 1,6 9 0,-2-3-4,-2 1-1,2-2-1,-2 1 0,1 0 3,-1 0 1,1 0 2,-1 3 4,1-4 6,0 3 1,0-2 0,1 4-7,1-1 6,0 2-4,5 3 10,-8-9 0,3 5 3,5 4 6,-5-4 0,5 4-2,-7-6 2,7 6-2,0 0-2,0 0 3,-5-4-4,5 4 7,0 0 12,0 0 12,-4 16-3,4-5-1,0-1 4,-1 2 2,2 5 2,1-1 4,-2 2 0,-2-1-1,2 2-2,-1 1 2,1 1 0,-3-2 1,5 1-5,-5-2 2,1 1 2,0-2-4,1 1 2,0-1-10,-1-4-2,1-1-2,0 4 0,-1 0-1,0-5-4,2 0-1,-2-4-2,2-7-1,0 12-1,0-12 0,-2 9 1,2-9-3,0 0 2,-1 8 4,1-8 1,0 0 0,0 0 5,0 0-1,0 0-8,0 0 3,0 0 0,0 0-3,0 0-2,0 0-1,-4-31-3,3 20 2,-2-4 1,1-1-8,1 0 1,-2-1-1,0-2 0,1 2 1,-1-3-5,1 1 3,0 0-3,0-2 0,-2-4 1,2 7 0,-1 1 0,0-1-21,0 3-1,0-1 6,0 6 0,2-3 1,-1 3 3,-2-1 4,4 1-4,-2 0 1,1 0 1,1 0 5,-1 3-1,1 7 5,0-13-2,-1 7 2,1 6 1,-1-10-3,1 10 1,0 0 0,0 0-2,0 0 2,0-11-1,0 11 3,0 0-3,0 0-1,0 0 2,0 0 4,0 0-1,17 18-2,-13-12 2,3 2 1,-1-1-1,1 1 1,1 2 2,0 0-3,2-1 1,2 3-1,-2-4-2,0 4 4,0-4-4,1 5 4,-2-3-3,1-1 12,0-1-2,-1 1-12,1-1-2,-1 1 6,4-2-3,-3 1 1,-2-1 4,1-1 3,-3 2-6,0-5 0,1 2 0,-2-2 0,0 1 1,-5-4 2,7 6-4,-7-6 0,7 4 5,-7-4 9,0 0 8,0 0 8,1 5-7,-1-5-2,0 0 5,0 0 2,-14 10-4,8-5-4,-3 0 0,-4 1 2,2-1-5,-6 1 0,1 1-2,-4 1-2,-5 2-2,7-2-9,-2 1-11,1-1-23,0-1-22,1 3-28,2-3-43,6 2-56,2-2-56,0 1-255,6-2-533,2-6 236</inkml:trace>
  <inkml:trace contextRef="#ctx1" brushRef="#br0" timeOffset="29275.7154">4682 2804 85,'0'0'133,"0"0"2,0 0-7,0 0 3,0 0-11,0 0-5,0 0-12,0 0 2,-13 3-5,13-3-1,0 0 7,-18-3-6,10-2-9,2 3-1,-4-4-2,-3 0-3,0-4-8,-1 1-6,1-1-6,-2-1-3,1-1-7,-1-1 2,0 0-8,-4-6-2,4-3-6,-4 1-6,3-4-1,-3 0 0,5-2-6,-1 1 1,-1-3-7,3 1 0,1-1-5,1-1 1,2 0-6,0-1 2,2-2-4,5 2 0,-3 0-2,1 3-1,1 0-3,7 0 1,0 2-3,3-1 26,0 1-1,2-3-3,2 4 1,-2 7-7,4-5-4,2 3 0,1-3-3,3 1-3,-1 3 3,-2-2-6,7 2 4,-4 0-4,6 3-1,-1 1-4,2-2 4,-1 2-4,1 0 4,1 4-2,-3-2-1,3 6-1,0-5 1,-1 6 1,1-1-3,0 1 4,-8 3-3,2 1-4,-2 2 4,4 2-3,-1-1 2,-3 1-2,1 2 3,-1-1 0,1 0 0,-4 5 0,-1-2 2,2 3-1,-2-2-1,1 1 0,-6 0-2,7-1 4,-3 4-2,-2 1 3,1-2-6,0 3 5,1-2 0,-2 1-2,0 1 4,-1 1 0,-1 2 1,3-1-2,-2 1 3,2 1-3,-3 0 2,0 0 1,2 0-3,-1 7 8,-3-6-4,2 6 3,-2-5 1,-2-1-3,2 6 1,-3-5 3,1 5-5,-2 1 8,3 0 3,-3-6-3,-1 7 2,0-7-3,1 5-1,-2-5 3,-1 0-2,1-2 0,-1 1 3,-2 0-3,1 1 0,1-2 5,-1 1-2,0 0-5,3-1 4,-3 2 8,0 1 0,0-2-2,0-1-2,-2 1 1,1-1-8,1 0-1,0 0-1,0-4 4,0 3-12,-1-5 9,1 5-2,-2-5 0,1 1 3,-1-2-4,2-10-3,0 15 3,0-15-4,-1 13 0,1-13 2,1 10 3,-1-10-4,0 0-2,0 10-4,0-10 4,0 0 0,0 0 6,0 11-11,0-11 1,0 0 4,0 0-1,0 0-2,0 0 3,0 0-2,2 13-2,-2-13 0,0 0-4,0 0-17,3 8 0,-3-8-12,0 0-15,0 0-15,0 0-12,0 0-14,0 0-17,0 0-3,0 0-16,0 0-14,0 0-31,0 0-32,0 0-185,0 0-419,0 0 185</inkml:trace>
  <inkml:trace contextRef="#ctx1" brushRef="#br0" timeOffset="29704.7432">5261 2626 145,'0'0'174,"0"0"-18,0 0-9,0 0-7,0 0-9,0 0-2,0 0-7,3 33-11,-1-22-2,-1 0-10,3-1-6,1 1-6,-1-1-8,0 2-6,-1-2-7,1 1-5,1-1-4,1 2-6,0-2-2,-6-10-3,10 17-8,-6-8 1,1 0-5,3 0-1,-8-9 1,11 14-3,-7-7 0,-4-7-2,11 10 2,-11-10-3,11 8 0,-11-8-5,13 5 5,-13-5-4,15 2-1,-15-2-1,19-3-3,-8 1 0,1-2-7,1 1 6,3-6-8,-5 5 1,4-6-4,0 1 3,-2-1-3,-1-3 1,-1 1-4,1-1 6,-5 2-3,1 2-1,-1-2-3,-1 0 1,-2 2-1,-1-2 0,-3 11 0,2-18-3,-2 18 2,-7-13 0,3 6 0,-4 2 3,-1-1-3,9 6 0,-21-5-2,10 2 2,-1 2-1,-2 1 0,-1 1-3,-1 0-13,0 4-7,0-2-18,5-1-17,-3 2-18,2 0-26,12-4-35,-19 8-31,13-6-48,6-2-111,0 0-353,-10 6 156</inkml:trace>
  <inkml:trace contextRef="#ctx1" brushRef="#br0" timeOffset="30504.963">5754 1849 81,'0'0'130,"-3"-12"-13,3 12-11,-1-16 1,0 10 12,-2-3-22,1 2-8,-1-4 8,-1 3-16,-1-3-6,-1 1 0,-1-1-4,0 1-3,-1 3 7,-3-1-8,0 2 8,-1-1-10,1 0 12,0 2-5,-1 1-6,1-2 1,2 5-4,-4-3-7,4 4-4,-1 0 0,-2 3-4,2-2-5,1 1-2,-2 2-7,3 3-1,-1 2-5,3 0 1,-6 3-1,3 4 1,3-2-1,-2 6 1,2-4-4,1 3 1,1 0-2,3-1-2,1 3-1,2-5 0,2 2-2,0-2-3,2-1 2,2 0-5,-2-4 1,3 2 1,-1-3-2,2-1-2,-1 0-3,-1-1 1,2-3-2,-2 1 1,-2-2-3,3 2 2,0-5 2,-3 0 0,-6-1 1,16 0 0,-6-5-4,-1 2-1,1-2 1,0-1 1,-2-1 0,1-2-5,-1 0 2,2-5-2,-3 5 2,2-7-3,0 1 3,-1-1-3,-2-2 0,1 1 2,-4-1-2,3 2 1,-4 1-2,2 3 0,-3 0-1,-1 1 2,3 0-2,-2 4 5,0-1-6,1 1 3,-2 7-1,4-8-2,-4 8 2,0 0 0,1-10 0,-1 10-1,1-6-1,-1 6 5,0 0-6,0 0 5,0 0-1,0 0 0,0 0 3,0 0-3,0 0 5,4 28 3,-3-15-1,6 2 3,-5-3-3,2 6 4,1-1-2,-1 0 3,2 0-3,2 1 3,-4-4-4,2 3 0,2-3 1,2 0 1,-2-3-3,1 2 1,-2-2-4,0-1 4,-1-3 0,1 0 6,-2-2-1,0 1-1,-1-2 3,-4-4 2,7 3-2,-2-1 0,-5-2-1,11 0-4,-11 0 1,13-3-2,-13 3-4,11-1-15,-6-2-30,-5 3-29,10-3-36,-10 3-64,10-6-56,-10 6-210,8-4-470,-8 4 208</inkml:trace>
  <inkml:trace contextRef="#ctx1" brushRef="#br0" timeOffset="32591.4798">6046 3606 77,'0'0'120,"0"0"-5,0 0 8,0 0-9,0 0 2,0 0 10,0 0 3,27 8-17,-16-8-2,1 2-7,4-4-8,3 2-5,3-1 0,-1 0-3,10-1-2,0 2-4,1 0 1,0 2-14,1-4-4,1 2-4,5-1-6,-1 0-3,0 1-3,2-1-7,0 0-2,-1 1-1,-2 0-7,16 0 5,-16-1-6,0-1-5,1 0 7,3 0-3,-7-1-2,2 2 1,-1-1 4,-1-2 3,-2 0 0,0 2-1,0 0-1,-1 1 0,-3-1-8,1-1-2,-2 3-1,-5 0-2,-4-1-2,1 1-1,0 0 1,-5 0-4,-5 0-1,-1 0 1,3 0-3,-3 1-1,0 1 0,0-1-1,1-1-4,-1 2 2,-8-2 3,13 3-2,-5-3-4,-8 0 1,13 0-1,-6 1 2,-7-1-1,16 1 3,-10-1-2,-6 0-1,12 2-3,-12-2 4,9-2-6,-9 2 0,7 2 3,-7-2 0,0 0-1,0 0-1,8 0 1,-8 0 1,0 0-4,10 1 6,-10-1-3,0 0-1,13 0 0,-13 0 2,10 0-3,-10 0 3,13-3-2,-13 3 8,9-1-7,-9 1 4,10 1-4,-10-1 3,0 0-4,12-3 2,-12 3 1,11 0-2,-11 0-1,6-1 4,-6 1-5,0 0 0,12-3 1,-12 3-1,9-1 2,-9 1-2,11-2 1,-3 1 2,-8 1-1,10-1-2,-10 1 4,11-1-3,-11 1 1,12 0-4,-12 0 4,11 0 3,-11 0-5,8 1-1,-8-1 0,10 2 3,-10-2 2,9 2-5,-9-2-3,0 0 5,9 1-1,-9-1 1,7 2 1,-7-2-2,0 0 0,0 0 1,7 1 0,-7-1 0,0 0-4,0 0 7,0 0-5,0 0 3,0 0-1,0 0 1,0 0-1,7 2 1,-7-2 1,0 0-4,0 0 1,0 0-2,0 0 6,0 0-2,0 0-4,0 0 4,0 0-2,0 0 1,0 0-3,0 0-5,-22-13-5,18 10 0,4 3-4,-15-7-3,5 2-4,4 0 0,-2 1-5,-3-3-2,2 2 4,3 1 1,-3-1 2,-3-1 1,4 0-3,-1 0 3,-3 1 1,2-1 2,3 1 1,-2-1 1,2 2 9,1-1-4,6 5-2,-11-7 3,9 4-1,2 3 3,-8-7 0,8 7-1,-5-3 4,5 3-1,0 0 1,-6-4 6,6 4-5,0 0 2,0 0 1,0 0 1,-7-3-2,7 3 4,0 0-4,0 0 4,0 0-1,0 0 3,-1 15 3,1-15 2,2 13 0,1-4 13,0 1-2,-1 1-2,-2 1-2,2 0-1,0 0 4,3 4 1,0-4-1,-5 1 0,1-2 0,2 1 3,-2-1-2,2 1-1,0-1-2,-1-1 0,1 0 0,-2-3 1,4-1 0,-3 1 0,0-1-1,-2-6 0,2 10-3,-2-10 5,1 7 1,-1-7 5,0 0 1,4 5 7,-4-5 1,0 0 1,0 0 3,5 4 3,-5-4 0,0 0-2,0 0-4,0 0-8,0 0 2,2-20-6,-2 20-2,-2-18-2,2 7-2,-2 0 1,2-6-4,-3 0-2,1 0-2,-3-1-2,5-2-1,-2 2-2,-3-1-4,2 1 3,0 1 2,-3 0-4,2 5 2,-1 0-3,0 0 3,1 1-5,1 2 0,-1 3 5,2-2-4,2 8 5,-4-11-3,3 5 0,1 6-6,-2-7 3,2 7 0,0 0-1,0 0-1,-5-7-2,5 7-1,0 0 1,0 0 0,0 0 5,0 0-3,0 0 3,0 0-2,20 18 3,-15-13-3,2 1 3,-2 3-2,4 0 2,-1 0 1,1-1 2,0 0-2,0 2-1,5 2 0,-3-5 0,-3 3-3,7-1 4,-2 1-2,-3-3 2,2-1-2,-1 0-1,-1-1 2,3-1 1,-5 0 1,0-1 1,-3 0-2,-5-3 2,10 5-3,-6-3 1,-4-2 2,6 3-2,-6-3 2,0 0 2,8 2-1,-8-2-4,0 0-2,0 0 0,0 0 1,5 3 2,-5-3-3,0 0 3,0 0-1,0 0 5,0 0-3,0 0 2,0 0-1,0 0 0,0 0 0,-11 13 5,4-10-5,-2-1 0,1 5 4,-3-2-5,3 0 4,-5 3-1,-3-1 0,-1 3-2,0-1-2,1 3-13,-2-1-17,0 1-10,3 0-28,1 0-15,-5 5-27,5-3-20,1 2-22,-2-3-25,6 0-16,-3 0-21,2 1-202,1 0-451,-1-4 200</inkml:trace>
  <inkml:trace contextRef="#ctx1" brushRef="#br0" timeOffset="33367.4883">6937 3950 129,'0'0'221,"-9"-4"-11,9 4-16,0 0-15,0 0-18,-3-4-17,3 4-13,0 0-15,0 0-11,0 0-11,0 0-5,0 0 1,0 0-1,0 22-10,1-13-3,1 0-5,0 1-2,1 0 0,1 2-7,-1-2-11,-1 3 0,3-1-2,-3 3 4,2-3-4,-2 0-5,1-1-5,-1 1-2,-1 0-4,1 0 4,-1-2-9,2 0-2,-1-1-1,-1-2-3,1 0 1,-2 0-4,0-7-2,2 13 0,-2-9-4,0-4 0,3 9-3,-3-9-1,0 0 3,0 8 0,0-8-1,0 0 5,2 6 1,-2-6 0,0 0 8,0 0 0,0 0-3,0 0-3,0 0-1,0 0-3,0 0 1,9-15-3,-9 15 1,4-9 0,-4 9-3,5-11-4,-2 6 4,-3 5-6,4-12-3,-2 6 1,1 1 1,-3 5-3,4-10 2,-2 4 0,-2 6 2,7-11-1,-3 5-5,2 0 5,-1 0-5,-1 1 4,1-1-4,1-2-1,3 1 5,-1 1-3,0-2 0,1 1 1,1 0-1,-1 0 2,-2 1-1,3 1-4,0-1 4,-2 0-4,-2 3 1,4-2 2,-1 1-2,-3 1 4,6 0-2,-6 1 1,2 1 1,-8 1-3,14 2 4,-4-1-2,-6 1 1,-4-2 0,13 5-5,-5-2 2,-5 3-1,2-3 0,-2 3 1,1 0 0,0 0-1,-2 1 1,3 2 2,-5-2 0,0 2 1,0-9 3,0 14 2,-4-6 0,2 0 1,-3 2 1,1-4 0,-3 4 1,-1-2-1,0 0 6,-4 1-5,-3-2 3,0 2-3,-2-2 4,0-2 2,1 2 3,-2-2-6,3-2 3,2-2-6,-3-1 5,4-1-6,-4 1 2,6-2-5,-2-1-2,0 1-1,3 0-11,-1-2-18,2 0-17,2 1-25,6 3-33,-11-10-51,9 4-60,-1 0-65,2-1-179,1-3-493,0 10 218</inkml:trace>
  <inkml:trace contextRef="#ctx1" brushRef="#br0" timeOffset="36115.3804">9856 3573 53,'0'0'110,"0"0"-6,0 0-10,0 0 6,0 0-9,0 0 6,0 0 0,0 0 1,0 0-4,0 0 4,0 0-3,0 0 4,0 0-4,0 0 1,0 0 1,0 0 4,26-9-1,-26 9-3,6-4-7,-6 4-6,10-3-2,-10 3 1,16-3-7,-6 1-1,0-1 3,3 0-3,1 0-2,2 1-4,4-3-4,-1 4-5,-2-2 0,5 2 0,-2 0-4,1 1-8,0-2-3,-5 2-2,5 1-11,0-1-1,-3 2-4,4-2-4,-2 0 4,0 0-8,0 3-1,2-1-1,-3-2-1,3 1-1,5-2-1,-6 2-2,6 1 4,-5-2-7,5 2 1,-4-4-5,-3 1 2,2-1 1,0 1 1,-4-2-5,2 3 6,-1-1-3,-2-1 1,2-2 3,-1 3-3,-4-1 5,1 0 2,3-1-1,1 0 2,-1 0-1,1-1 0,-2 1 5,0 0-4,-2-2-2,4 4 0,-1-1-6,-8 1 4,2 0 0,0-2 1,0 3 1,-2-1-6,1-1-5,-1 2 8,0 1-7,-10-1 0,13 0 2,-6 0-3,-7 0 1,16-1 4,-10 1-8,-6 0 1,19 0 1,-7-2-2,-2 1 4,4 0-2,-4 1 0,2 0 4,0 0-6,-1 0 1,-1 0 0,3-1-1,-3-1-1,-1 1 4,2 0-2,-2 0 3,2-1-6,-11 2-3,15 0 5,-7 0 3,1 0-3,2-3-1,-2 3 5,3-1-1,2-1-8,-4 1 4,4 1 4,-3-2-3,1 1-1,-1 0-1,-2-1 4,-9 2-3,17-1 1,-9 0 2,-1 2-1,-7-1 0,13-1-3,-13 1 4,10 0-2,-10 0-1,9 1 0,-9-1-2,8 0 4,-8 0-2,13 1 1,-7 2 2,-6-3-4,15 0 3,-10 1-2,-5-1-6,13 2 5,-8-1-3,-5-1 3,13 2-1,-7-2 0,-6 0 2,11 2-1,-11-2-1,11 2 1,-11-2 4,7 1-5,-7-1 3,7 1-2,-7-1 0,0 0 2,11 0 2,-11 0-5,10 1 3,-10-1 2,9 0 1,-9 0-5,9 1 7,-9-1-7,6 1 1,-6-1-1,0 0 1,10 3-2,-10-3 3,0 0 0,0 0 1,0 0-4,0 0 6,11 0-1,-11 0-1,0 0-2,0 0-1,0 0 4,0 0-1,0 0-2,0 0 2,0 0-1,0 0 0,0 0 0,0 0-6,0 0-5,7 0-8,-7 0-7,0 0-12,0 0-12,0 0-13,0 0-17,0 0-15,0 0-22,0 0-20,0 0-16,0 0-17,0 0-11,0 0-16,0 0-18,0 0-134,0 0-379,0 0 168</inkml:trace>
  <inkml:trace contextRef="#ctx1" brushRef="#br0" timeOffset="37081.9863">11126 3321 168,'0'0'214,"-6"-4"-6,6 4-10,0 0-8,0 0-6,0 0-16,0 0-11,0 0-14,0 0-11,0 0-16,-3-8-8,3 8-11,0 0-12,0 0-5,0 0-12,0 0-2,0 0-7,0 0-5,0 0-1,0 0-4,0 0-1,0 0 9,3 23 3,-3-23-1,1 18-5,3-9-1,-3-2-5,0 5-6,-1-3-3,3 1 9,-3 3 3,3-1-2,-3 0-4,1 2 3,4 0-11,-1-1 0,-1-1-5,-2-1-3,5 3 2,-2-2-8,0 0 1,0 0 1,-2-3-5,-1 1 0,3 0-4,-2-2-4,0-2 1,-1 1 2,-1-7-3,3 8-4,-3-8 0,4 7 3,-4-7-5,2 5 0,-2-5 3,0 0-3,0 0 4,2 6-5,-2-6 0,0 0 2,0 0-4,0 0 6,0 0-4,0 0 1,0 0-6,0 0 4,0 0-4,0 0-2,3-29-7,-3 17-3,-1 0-8,1-2 0,-2-2-9,-2-3-5,0-5-8,1 4 0,0-6-7,0 7-1,-1-7 4,2 7 4,-2 1 3,1 3 3,-2-2 3,3 5 2,-2 2 6,1-1 2,1 1 3,-1 0 4,0 5 2,1-4-3,2 9 2,-3-12 6,1 6 5,2 6 9,-3-7 1,3 7 4,-5-8 2,5 8-2,0 0-1,-1-7 2,1 7-4,0 0 3,0 0-1,-3-7-1,3 7-3,0 0 2,0 0-2,0 0 1,0 0 0,0 0 3,13-2 3,-13 2 3,13 3-1,-4 0 0,2 0-1,0 0-1,-2 0-3,2-1 2,2 3-2,-1-1-1,1 0-4,4 0 4,-2 3 0,-3-1-4,2-2 0,-1 3 7,3-2-8,-4 0 6,2 0-7,-3-1 3,1 0-1,1 1-4,0-1 3,1 1 0,-2-3 2,0 3-5,-1-2 1,-3 0-2,2-1 0,-1 2 2,-1 2-4,-2-3-1,-2 1 0,5 1 4,-4 0-4,0-1 0,-1 0 2,1 2 3,-2-1-1,1-1-1,-4-4-3,6 9 1,-4-4 1,-2-5 1,4 4 1,-4-4-3,4 9 3,-1-3 3,-3-6-3,4 7 0,-4-7-2,1 8 6,-1-8-3,0 0 2,0 9-3,0-9 3,-3 10 1,3-10 4,-1 10 4,-3-3-1,4-7 14,-5 10-5,1-4-2,-1-1 7,-3 0 6,2-1 5,0 4 5,-1-3-1,0 0-8,0 0 14,-1 1-21,1 1 6,-3 0-3,1 0-4,-2-3-3,0 2 0,2 2-3,-2-4 0,2 2-9,2-2-10,-2 1-12,4-1-22,-1-1-22,-1-1-30,7-2-25,-7 9-37,3-5-36,4-4-33,0 0-51,-4 5-197,4-5-504,0 0 222</inkml:trace>
  <inkml:trace contextRef="#ctx1" brushRef="#br0" timeOffset="38479.9834">10783 3908 8,'0'0'176,"0"0"-25,0 0-11,0 0-6,0 0 0,0 0-10,0 0-11,-7-26-4,7 26-15,0-11-5,-2 5-13,0-4-5,2 10-6,-4-9-1,3 3-5,1 6 0,-6-11-8,3 7-5,3 4 1,-6-8-10,6 8 2,-5-5-1,5 5-6,-4-6-4,4 6 6,-7-3-7,7 3-1,-6-5-3,6 5-2,-10-3 4,10 3-5,-11-1 2,11 1-4,-15-1 3,5 2-2,10-1-1,-15 0 3,4 1-1,3 0-4,0 2-2,1-2-2,7-1 2,-12 3-1,4-1-2,3 0-6,5-2 7,-15 4 0,7-3 1,2 3-2,-1-1 1,0 0-4,7-3 3,-11 6-5,5-3 3,1 1 3,5-4-2,-10 6-1,5-2 1,5-4-1,-10 5-3,7-1-2,3-4 3,-7 6-3,2-1 1,5-5 3,-7 8-5,4-6 0,3-2 2,-6 8 0,4-2 1,2-6-1,-5 11 0,4-5-3,-2 1 3,-4 1 2,7-2 2,-3 0 11,3-6 1,-1 13-5,0-5 1,1-8 3,0 13-3,0-7-6,0-6 3,1 12 0,-1-12-1,1 11-2,0-5 0,1-1 1,-1 3-2,2-2-2,-3-6 3,6 10-2,-4-6 4,2 1-1,0 0 8,0 1-12,-4-6 2,9 7-2,-2-2 3,0-2-3,-2-1 3,4 0 0,0 1 0,0-2-4,2-1 4,1 1-3,-3-2 0,-1 1 1,1-1-4,2-1 1,-4 1-3,-7 1 3,14-3-1,-6 0-2,0 1-1,-8 2 1,13-3-1,-4 2 2,-4-1-2,-5 2 1,10-4 1,-3 1-4,0-1 4,0 1-1,-7 3 0,11-4 0,-7-1-2,5 2 0,-4-3 4,1 2-2,-1-3 2,1 1-2,1-1-3,-4 3 4,3-2-2,-3 0 0,1 0-2,-1 0 3,0-3-1,3 0-1,-3 3 0,2-3 1,-2 0-2,-1-1 1,2-1 1,-1 1-1,-2 2 0,0-1-2,-1 1-3,1-2 2,-1 10 0,1-12-1,-1 12 2,0-14 2,0 14-1,2-8-2,-2 8 3,0 0-1,0-7 2,0 7-4,0 0 7,0 0-7,0 0 0,0-9-2,0 9 3,0 0-1,0 0 2,0 0-2,0 0 1,0 0 1,0 0 0,0 0-3,-2 29 3,2-18 1,2-1 1,-2 1-1,4 1 1,-4 2 3,1-2 0,-1 3 4,1-1 1,2-2 1,-2-2-2,3 1-1,0 1-1,-3-2 7,0 2-3,2-1-4,1-1 2,-3 0 4,2-2 6,-2-1 0,4 0-6,-3-3-2,-2-4 0,6 8 0,-6-8 1,5 3-6,1 0 2,-6-3 0,12 1-4,-12-1-5,12-4-9,-5 3-12,3-4-18,-1 2-17,0-2-25,-3 0-24,2-1-29,0 0-30,-3-1-36,2-1-220,-7 8-454,5-15 201</inkml:trace>
  <inkml:trace contextRef="#ctx1" brushRef="#br0" timeOffset="39880.0664">8611 2980 30,'0'0'116,"0"0"-6,0 0-7,-4-8-14,4 8-11,-2-6 2,2 6 11,0 0-14,-6-10-3,6 10-1,-4-8-4,0 4-11,4 4 0,-5-14-4,1 5 5,-2 1 0,1-1 0,-2-1-9,2-1 14,-3-3-23,-3 1 7,-1-2-3,3-1 11,3 1-5,-8-1-4,-1-7-1,1 3-5,3 3-5,0-5 1,-1-1-6,-1 0-7,1-1 4,3-1-7,0 0 0,1-2 2,0 0 1,2-1-4,1-1-3,3 3 0,-2-4 0,-3 0-2,7 0-8,-1-3 4,2 2 0,-1 1-7,1 1 0,3 4 5,-4 6-1,4-8-4,-1 8 4,-1-6-5,2 6 5,0 0-4,0-6-2,2 6 4,0 0-4,-1-6 0,1 8 32,3-1-6,0 1-6,5-8 1,2 4-1,-3-1-4,6 1-2,2 2-1,-5 5 1,7-3 6,-1 1 0,3 3 5,-3-1-1,-1 5-1,-4 0-7,2 2 3,0 0-3,0 3-3,1 0-2,-2 1 1,2 0-5,-2 2 1,0 4-3,0-3 1,0 4-2,2-2 1,-7 2-2,4 0 1,0 1 0,-1 2 1,-3 0-6,3 1 5,-1 2-1,0 0-4,-2 1 3,-2-3-3,2 4 4,-4 0-4,5 3 3,-5 1-2,-1-1 3,4 1-3,-1 1 4,-6 3-1,4 3-1,-2-6-1,-1 3 0,-1-3 2,1 1 4,2 9-2,-6-3-2,2 1 2,1 1-2,-1 0 1,0 1 2,-2-1 1,-1 3 2,-1-2 3,3 1-6,-2-1 0,-2-1 1,1 1-1,0-2-1,1 1 1,-1-6 0,0-1 1,3 1 1,-6-4-4,6 2 1,-6 3 1,3-4-2,3 0 0,-3-1 4,0 1 2,-3-1-1,3 2-3,0-5 4,5 4-4,-5-5 3,0-12-1,-2 21-2,2-21-1,0 18 2,0-18-2,0 14 3,0-14-5,2 12 4,-2-12-3,0 0 1,-2 17-1,2-17-1,0 0-1,0 0-1,0 0 4,2 15-3,-2-15 1,0 0-2,0 0 0,0 0 2,0 0-6,0 0 5,0 0-3,0 0-5,0 16-17,0-16-13,0 0-14,0 0-12,0 0-15,0 0-13,0 0-17,0 0-20,0 0-16,0 0-23,0 0-18,0 0-175,0 0-387,0 0 171</inkml:trace>
  <inkml:trace contextRef="#ctx1" brushRef="#br0" timeOffset="40284.5785">9065 2663 8,'0'0'159,"0"0"-6,0 0-12,0 0-11,0 0-12,0 0-15,0 0-6,0 0-10,-4 50 21,6-39-1,-2-11-13,2 24-11,3-13-3,-3-1-8,4 1-6,-3 0-6,2-3-9,4 2 0,-9-10-4,11 13-4,-3-8-4,-8-5 1,12 10-9,-12-10 0,13 5-2,1-2-3,-14-3 3,17 0-4,-17 0 2,19-4-2,-10 0-6,4-2 8,-2-1-10,3-2 0,4-1 6,-5-1-7,1-1-1,1-1 8,-1-1-8,-1-2-1,-4 2 0,1-1-2,0 0 5,-5-2-10,-1 5 2,-2 0-1,-2 12-3,0-23-2,0 23 4,-4-19-5,4 19 0,-13-12-1,7 6-1,6 6 3,-23-6-4,9 6-4,14 0-4,-22-2-2,22 2-6,-23 1-6,12 1-9,11-2-14,-22 7-11,15-3-15,7-4-8,-16 10-8,9-3-21,7-7-14,-8 10-18,8-10-130,-10 9-293,10-9 130</inkml:trace>
  <inkml:trace contextRef="#ctx1" brushRef="#br0" timeOffset="40977.9382">9488 2002 130,'0'0'186,"0"0"-15,0 0-19,0 0-13,0 0-16,0 0-8,0 0-12,0 0-6,0 0-1,0 0-3,0 36-4,4-23-4,-2 1-9,-1 3-1,3 1-4,-2-3-6,4 3-2,-3 1-3,3-1-3,-2 8-6,0-7-3,0 8-1,-2-7-9,2 0 2,-3-2-4,3 0 0,-2 0-7,2-2-2,-2-1-1,-1-2 4,1-4-10,0 1-2,-2-1 5,0-9-10,3 10 5,-3-10-3,2 9-1,-2-9-4,0 0 6,0 0 9,2 11 8,-2-11-1,0 0 4,0 0-2,0 0-6,0 0-3,0 0 4,0 0-2,0 0-3,0 0-4,7-36 2,-7 36-5,0-21-1,4 9 0,-4-2-4,4 1 1,-3-5-2,-1 0-3,4 3 1,-2-1-3,1 3 3,2 4-5,-1-3 2,-2 4 0,3-1-2,-1 2-1,0-1-2,4 2 3,-8 6-5,11-11 4,-7 6 1,-4 5-6,13-3 0,-13 3 0,16-2 3,-16 2-3,18 5 4,-7-3-3,-2 7 3,1-2-4,1 1 6,-2 1-5,4 3 5,-4 3-6,2-2 8,-3-1-4,-2 1 3,0-2-2,-5 1 1,1-1-1,0-1 2,-2-10-2,-2 21-1,0-10 1,-3-1 0,-3 4 0,-2-6-3,-3 4 4,-1-1 0,1-3-5,-4 0 0,0 0 3,-1-1-1,0-2-5,-2-2-6,7 0-14,-1-2-13,-4 0-24,0-2-25,18 1-25,-23 0-34,23 0-46,-13 0-221,13 0-445,0 0 196</inkml:trace>
  <inkml:trace contextRef="#ctx1" brushRef="#br0" timeOffset="43105.3715">12427 4235 127,'0'0'171,"0"0"-11,0 0-7,0 0-9,0 0-10,0 9-3,0-9-5,0 0-12,0 0-9,0 0-11,0 0 1,0 0-12,0 0-10,0 0-4,0 0-4,-5 5-6,5-5-3,0 0-2,-1 7-3,1-7-5,0 0 2,-3 15 1,1-9 0,1 1-5,-2 1 1,0 2-6,1 1 2,-3-2-4,0 7 1,-2-5 3,0 4 1,-2 2-6,0-2-3,0 1-3,-3 1 2,2-1-1,1 0 3,-2 3-4,0-6-3,-4 11-1,6-10-2,0 3-1,-4-4-1,3 1-2,1 1-1,-5-2-1,4 2-1,0-1-4,-3 2 1,1-1 0,-2 0-3,4-1 3,-2-1-6,-1 0 4,-2 0-3,0 1 2,1-1 0,-1 0 7,1-2-10,1-1 2,-1 1-1,3-3-1,-2 2-3,2-1-1,-1-3 2,1 2-3,2-2 3,-4 1-1,0 2 0,-3-1-5,1 0 4,-1 2 0,2-2-2,-1 1-1,0 0-1,-2 1-2,-1-2 5,2 1-2,0-1 1,-1 0 4,0 2-5,-1-2 3,0 2-4,0-3 5,-2 2-7,0-3 2,-4 4 0,-5-1 0,7-3 1,-4 0 0,6-2-2,-2 2 2,-3-3-3,3 2 2,2 0 8,-7 0-8,-1-1-1,5-1 2,-7 1-3,4-1 3,4-1 0,-5-2-1,-5 2 1,4 1 1,-3-4-5,-2 3 4,2-2 1,-1 1-1,2-1 1,-2 0 1,1-1-3,-2-1-2,2 2 1,2-2 3,-1-1-6,1 0 3,9-1 0,-10-4 3,3 3 0,7 0-5,-7-1 3,7 1 0,-9-3 1,10 1-2,-2 2 3,-6-3-1,0 0 2,0 2-1,-3-1-2,3-1 4,3 0 5,-3 0-10,0-1 3,4 0-2,4 3 3,0-3-2,1 2 0,3-1 1,-3-2-3,2 5 2,-2-3-2,2 1 1,3 2 0,-2-3 7,-2 1-5,0-2 3,-1 4-2,-1-3 0,3 2-2,0 1 3,-3-1 2,3 1-6,5-1 2,-5 1 4,-2 0 1,2-3 2,5 4 3,0-2 0,-1-1-1,0 3 1,0-1 3,1-1-2,2 0-1,-1-1-1,0-2-1,1 2-3,-7-1 3,5 1-5,-3-4 2,1 2-2,0-2 1,-2 1 1,-2-2-4,8 5-1,-5-4-3,4 3 16,-2-1-13,1-2-3,-3-2 2,3 5 0,0-6 1,-3 4-1,3 0 2,-3-2-1,1 1-2,-1 0-1,1 1-1,4 0 2,-1 2-5,-5-2 6,7 2-4,-4-1-2,1 1 4,0-3 2,1 4-4,0-3 1,1 3 3,-1 0-4,4 1 8,-3-1-5,0 0 2,2-1-5,0 1 1,1 0 3,1 1 0,-1-1-1,2 1-2,-2-3 25,-2 2-5,3 0-6,-1-1 2,-1 1-3,4 1 1,-4 0-1,1-3-3,2 1 0,-1 0-2,-1 2 1,2-2 0,0-1-4,0 0 0,1 3 0,-1-2-3,2 2 5,-2-4-1,1 4-1,3 6 5,-7-12-7,5 6-1,-2 0 0,4 6-1,-7-11 1,5 7 0,2 4 0,-4-10 0,0 5-1,4 5 4,-4-6 4,4 6-10,-5-6 3,5 6 0,0 0-1,-4-7 1,4 7 1,0 0-3,0 0 0,0 0-1,0 0 2,-4-7 0,4 7-3,0 0-3,0 0 1,0 0-1,0 0 2,0 0-1,-7 16 2,7-16-1,-4 11 1,4-2-1,-3 0 3,1 2-2,2 0 4,-3 1-2,1 3 2,-2-3-3,4 4 2,-4-3-2,4 2 4,-5 1-2,5 1 0,0-5 5,0 6-1,-4-2 0,4 1-3,0-4 0,-2-1 3,0 0-1,2-4 1,0 3 3,2-3-7,-4-1 2,2-7-2,0 12 0,0-12 0,0 9-2,0-9 4,0 7-2,0-7 1,0 0 4,0 0-2,0 0 2,0 0 3,0 0-1,0 0-3,0 0 2,0 0 1,0 0-3,0 0 3,6-29-4,-8 19 3,4-1-4,-2-3-2,2 3 1,0-7-2,-2 1-1,1-1 0,-1 1 6,0-2-5,0 1 3,-1 0-1,4 0 3,-3 1 0,0 1-8,-2 4 2,2-1 5,0 4-4,0-2 7,0 0-6,0 4 0,0 7 1,0-14 3,0 14-9,2-10 6,-2 3 0,0 7-5,2-9 2,0 4-2,-2 5 1,4-7 2,-4 7 0,5-5 1,-5 5-1,0 0 12,11-1-16,-11 1-4,0 0 4,14 7 0,-6-1 0,0 1 1,1 2-2,1-1 3,0 6 0,3 0-1,-2 0 2,1 1 3,1 0-3,5 5 1,-1 1 1,-4-6 2,2-1-1,-1 0 0,-3-1-3,5 0 1,-1-2 1,-1-1 4,-5-3-7,1 1 0,0-1 3,-5-1-3,1-3 6,1 2-3,-3-2 2,-4-3 0,6 5-1,-6-5-3,4 5 5,-4-5-4,0 0 1,0 0 0,0 0-2,-10 11 1,4-9-1,-1 4-1,-2 1-11,-1 0-7,-2-3-1,2 3-16,-1-2-7,0 2-11,-3 3-15,3-3-21,3 1-23,-1 0-23,-1 3-9,4-4-36,3 2-9,-1 1-44,0 2-124,4-2-389,-3 0 173</inkml:trace>
  <inkml:trace contextRef="#ctx1" brushRef="#br0" timeOffset="43761.0774">10628 5250 7,'0'0'193,"-2"-11"-20,2 11-19,-3-12-11,3 12-10,-4-13-11,2 5-2,-1 0-14,-1-1-7,0-1-9,0 2-9,-3-1-9,2 0-6,-1 1-5,1 0-5,-1 0-4,-4 3 0,5 0-4,-3 3-7,-1-2-1,1 1-1,-2 3 0,1 0 4,-3 1-1,1 1-4,1 2-1,-3 0 5,2 3-2,-3 3 0,3-2-2,1 2-4,-2 3-2,1 0-1,5-3 0,-1 1-3,0 4-1,3-2-4,1-2-4,-1 1 5,4 0-2,0-3-2,2-2-3,2 3 1,-1-2-2,1-2-1,1 4-2,0-4 1,1 0-2,3 1-1,2-5-3,-2 2-1,0 0 0,5-4 2,-5 1-2,2 0-6,2-2 2,-4-3 2,2-1-5,1-1-2,-3 0 3,1 2-8,0-5 2,1 1-5,-4-2-3,4 1-12,-4-1 1,2-4 6,-2 2-2,0 1 0,1 0 3,-3 2 2,-1 2 2,0 1 1,-1 1-1,-3 5 4,5-7-2,-5 7 3,3-4-1,-3 4 4,0 0-1,0 0 0,0 0 3,0 0 4,0 0 1,1 19 1,-1-19 4,0 14 0,0-7-1,2 2-1,0-1 0,-1-1 2,1 1 1,2 4-3,2-6 2,0 0-4,2 0 1,0-1-8,0 3-9,3-2-33,1-4-23,-1 2-32,7-3-34,0 0-49,0-2-152,1-2-362,-2 1 161</inkml:trace>
  <inkml:trace contextRef="#ctx1" brushRef="#br0" timeOffset="46465.9452">13006 4277 135,'0'0'167,"0"0"-7,0 0-10,0 0 1,0 0-13,0 0-5,-9-3-12,9 3-12,0 0-11,0 0-5,0 0-4,0 0-5,0 0-6,0 14-6,0-14 1,-1 16-5,0-4-5,-2 0-6,3 6-1,-4 6-7,2-5-3,-1 6-3,1 3 3,-2-3-7,-4 3 8,7-2-8,-4-1-1,1 1 2,0-2 2,0 1-8,-2-7-2,3 0 6,-2 9-4,-1-8 0,-1 5 6,1-1-8,1 1 1,-1 2 1,-1 0-2,2-7 0,-1 7-4,-1-2 2,-1 1 1,2 0-8,-3 0 1,4-6-4,0 1-1,-6 5 1,2-1 2,-4-1-5,4 0 4,2-4-5,-2-1 4,2 0-6,-2-2 0,4 4 0,-6-5-1,0 7-3,2-5-2,-1 0-2,-2-1 8,3 0-8,-1 2 5,-1-3-2,0 1 2,1 1 2,-2-3-3,1 1 0,-1 1-3,1 1 3,0-2 3,-2 0-4,-1 6-2,1-5 0,-1-1 2,1-1-9,-6 4 7,-1-1-2,6-3 2,-2 1-3,-2 2-2,3-4 1,-5 2 0,4-4-1,0 1 1,-2-1 13,0 1-12,-1-1-1,1-1-2,-1-2 2,-1 2-1,-4 1 2,5-1-1,-5 0-4,5 0 0,1-1 1,-7 2 0,5-2-2,1-2 2,0 0-1,-2 1-4,3-1 2,-10 2 0,0-1 1,8-1-1,-10 1 0,1-1 10,-3 2-11,0-1-4,3-1 5,-2 1 2,-1-1-2,-3 2 4,2-1-1,-1-1 0,-1-2-3,2 1 3,-4-2-4,4 1-2,-2 0 3,2 2 3,-4-1-2,0 0 1,0 1-3,-2 3 0,-9 0-3,6-2 12,-6-1-10,-4 1 2,2 1 3,2-1-3,-7 0 1,15-5 3,-14 4-2,2 0 5,-1-4-5,14 0 4,-12 0 4,-3-2 1,18-2-5,-2 2-5,-3 0 10,5-2-5,-15 2-1,13-2 3,3 2-3,0-1-3,-1-1 2,-5 0-1,-10-4 0,13 10 0,-12-6 0,12 1 0,-3-1 2,-12 2-4,12-2 5,-10 0-3,10 1 12,-12-3-4,12 2 5,-10-2-4,-1-3 1,14 5-1,1-1 0,-1-3-4,-11-4 1,12 4 9,3-1-12,-3-3-3,-1 1 2,2 3 1,-3-2 2,3 0-5,1 2 0,-1-1 5,-2 2 0,2 0 5,-1-2-6,2 2 1,-1-2 0,-2 0-2,-2 2 3,-10 1 2,12-3-3,2 0 2,-1-2 3,0 1 1,1-3-3,0 1 4,2-2 6,-4 2-5,2-2 1,2 0 1,-2-1 2,3 0 5,-1 4-6,-2-4-1,1 1 5,-2-1 3,1 1-1,0-1-3,0 0 4,1 0-3,-1 0-3,0 0 19,1 2-9,2-2-1,0 2-2,3-2 0,1-2-1,0 4 0,1-1-3,2-1 7,2 1-7,-3-1-2,1 3-6,6 0-5,-7 0 7,1-1-7,-3 1 3,4 0 7,0-2-3,-3 0 3,8 4 4,-6-5 0,1 0-3,0 0 9,0-1-2,2 0-3,5 4-6,1-1 0,-5-5 1,1 1 1,3 0-7,3 2-2,-3 1 8,1-2-8,-5-2 9,5 2-3,-5-3-5,4 3-3,-4-2 5,3-2-8,0-1 0,3 6-3,-4-4 4,5 4-2,-1-1 3,1 0-5,1 0-1,-1 1 2,-2-1 4,4 1-7,-7-4 3,7 4-5,-1-2-3,-2 2 5,0 0 5,3-1-5,-1 1 0,-1-1 4,1 1-4,0 0 5,0-1-2,2 0-3,-3-1 8,3 4-9,1-4-1,-2 3 0,-1 0 3,1-3-8,-2 2 13,3 0-9,0 0 1,-1-1 13,0 1-14,4 2-3,-3-1 4,-1-1 9,1-1-7,0 1-7,0-2 2,1 1-4,0 0 3,-1 2-4,5 1 0,-3 1-1,1-2 2,-3-1-2,1 0 7,2 3-6,0-1 5,0 0-6,1-1 2,2 1 0,-2 1 4,-1 1-4,3-1 7,-2 0-6,2 0 4,-2 1-6,2-2-5,-1 4 1,2-3 7,-1-1-7,1 3 3,-2-1 10,2 1-17,-1-1 4,-1 0-10,2 0 14,-3 1-4,4-1 0,-3-1 1,1 2 1,-2-1-2,0 0 1,1-1 4,-1 1-4,1-2 2,2 2-1,-3-2 35,1 2 7,2 2-16,0-2 3,-3 1-6,2-1-4,-1 1-1,2 0 1,0 1 0,-4 1-3,3-3 16,1 1-16,0 0-4,-1 2-9,-1-3 7,1 1 4,0-1-6,-1 1 2,2 0 5,-4 1-3,5 0 1,-3-1-1,2 2 2,0-1-9,-1 0 5,1 0-3,0 1-4,-1 1 3,6 4 1,-9-10 8,5 5-6,0 0 4,0 0-3,0-2-5,0 1-7,-1 1 10,5 5-5,-8-12 1,2 7 0,2-2 2,0 3 4,4 4-4,-7-11-2,3 5 4,-1 0-14,-1 1 1,6 5-2,-7-8 10,4 3 2,3 5 10,-6-7-16,6 7-1,-7-9 1,5 6 5,2 3 3,-6-7-3,6 7-3,-3-8 4,3 8 1,-4-7-1,4 7-1,-4-6 3,4 6 2,-3-8-4,3 8 6,-6-7-17,4 1 6,2 6 3,-7-8 2,4 4-7,3 4 4,-4-8 3,4 8 0,-3-10 0,1 4 0,2 6-4,-3-8 3,3 8 5,-2-7-4,2 7 3,0 0-2,-3-7 0,3 7 7,0 0 2,0 0-6,-1-7-3,1 7 0,0 0-5,0 0 1,0 0-6,0 0-1,0 0-3,0 0-7,0 0 7,0 0-5,0 0 2,0 0 4,0 0 0,-4 22 2,3-10 4,-2-2-2,1 3 0,2 3 3,-2 1 4,2 0-4,-1 1 9,0-1-3,1 1 2,0-1 0,-1 1-2,1 0 5,1-2 0,-1 2-1,1-6-2,0 0 3,-1 3-1,-1-5 1,1 1 2,0-4 1,-1 3-4,1-1 3,0-9 0,0 11 0,-1-5 0,1-6-3,0 0 6,0 0-1,0 12-1,0-12 2,0 0 2,1 6 2,-1-6 3,0 0-5,0 0 1,0 0 0,0 0 3,0 0-5,0 0-4,-1-28 5,-1 19 1,1-3 2,0 0-7,1-5-3,-2 0 2,0 0 0,-1 0 0,1 0-2,2 1 0,-3 3 0,2-3 2,-1 4 3,0 0-4,2 0-1,0 3 5,-2 0-6,4-1 3,-2 10-2,1-17 1,-1 10 2,1 0-5,-1 7 2,2-11 0,-2 11-1,0-10 1,0 10 2,1-7-1,-1 7 1,0 0-2,1-8 1,-1 8 3,0 0-2,0 0 0,0 0-4,3-7 4,-3 7-4,0 0-5,0 0 1,0 0-8,0 0 8,0 0-3,0 0-1,0 0 5,15 8-4,-7-3 5,-3-1-5,4 1 4,0-1-2,2 3 3,1-1 0,2 4 3,1 0 0,1 0 1,-1 2-1,2 0 2,-1 0-4,1 0 2,0 1 0,0-1 4,0 0-4,-2 2 4,-1-3-5,0 1 1,-2 0 1,-4-2-2,3-2 0,-3-1 3,-2-1-1,-2-1 2,1 1-2,0-2 3,0-2-3,-5-2 3,3 7-2,-3-7 3,0 0 3,-5 11 2,-5-6 0,-2 0-3,-6-1-1,-8 3 6,-3 0-7,1 0 4,0 0-4,-1 0 0,2 0 0,5-1-4,3-1-7,0 1-19,-1 1-24,3-3-25,4 2-40,3 0-34,2 0-37,3-1-33,5-5-196,-6 10-451,6-10 200</inkml:trace>
  <inkml:trace contextRef="#ctx1" brushRef="#br0" timeOffset="47618.9388">11751 6156 174,'0'0'188,"-5"-4"-17,5 4-23,0 0-4,-5-5-12,5 5-27,0 0 3,0 0-8,0 0-2,0 0-12,0 0-7,0 0-5,-1 20-1,1-11 2,0 3-5,0 1-2,1 3-2,-1 1-6,1-2-2,0 3-3,-2-1-5,1 0 0,0 1-4,0-1-7,-1 0 0,1-2-5,-1-3 0,1 1-5,-3-2-3,3-1 1,0-3-6,0-7 1,-1 14-4,1-14 0,0 7-2,0-7 3,-3 8 7,3-8 5,0 0 3,0 0-4,0 0 1,0 0 6,0 0-5,0 0-4,0 0-3,0 0 0,0-32-9,0 21 2,-1-5 2,2-2-6,-1 1-4,3 2 4,-6 2-3,7-1-2,0 2-1,-4 0 0,2 0 2,1 1-3,1-1 0,0 3-1,-2-1 1,4 1-3,-3 3 2,4-3-3,-2 4 0,1 2 3,1 0-1,-1-1-2,-6 4-4,18 0 2,-10 4-2,1-1 2,3 2 0,-3 0-1,3 3-1,-1 2 1,1 1-3,-2-1 3,-4-2 0,2 1 0,-2 0-3,0 2 1,-3 0-2,2-1 4,-3-1-1,-4 2 3,1-1-3,-4 1 5,-3 3-8,-2-2 3,-3 1 0,-3-4 2,-4 3 0,-3-2 1,-2-1-2,-3-2-1,2 0 5,6-2-21,-9-3-22,8-1-31,-2 0-45,2-2-57,5-2-45,-4-3-197,7 1-447,2-2 199</inkml:trace>
  <inkml:trace contextRef="#ctx1" brushRef="#br0" timeOffset="48776.8836">11731 6260 45,'-4'-8'144,"4"8"-12,-3-9-6,3 9-8,-2-9-11,2 9-11,0-11-7,0 11-10,-1-12-7,1 5-2,0 7-8,2-17-12,-1 8-4,3-1-5,-4-1-3,3 1-2,-1-2 2,1 0-4,-2 3 3,2-3-9,-2 1-1,0 0-2,2 1 6,-3 0-9,1 4 0,0-4 3,-2 1-2,1 9 4,0-15 6,-1 8-8,1 7 3,1-12-8,-1 4 3,0 8-5,-1-12 0,1 12 2,0-11-6,0 11 3,0-7 2,0 7-2,0 0-2,0-10-1,0 10-3,0 0 0,0 0 1,5-7-3,-5 7-2,0 0 1,0 0 4,0 0 3,0 0 1,0 0 6,2-6 1,-2 6-3,0 0 2,0 0-2,0 0 2,0 0 2,0 0-3,0 0-4,0 0 6,0 0-2,0 0 0,0 0 0,0 0 0,0 0-2,0 0-1,0 0 4,0 0-3,0 0 0,0 0 0,0 0 1,0 0-4,0 0 1,0 0-4,0 0 0,0 0-2,0 0 3,0 0-3,0 0 3,0 0-1,0 0-2,0 0 0,0 0 2,0 0-2,0 0 1,0 0 2,0 0-2,0 0-2,0 0-1,0 0 2,0 0-6,0 0 1,0 0 0,-10 23 0,9-13 2,-3 1 1,0 6 2,1 1-4,-1 0 0,0 2 0,-1 5-2,3 1 1,-1 0 0,-5 1-1,4-1 0,-2-1-1,2 2-3,0-3-9,0-1-14,2 4-21,-2-8-26,3 2-35,1-2-56,2 5-72,-3-5-136,1-2-399,5-2 176</inkml:trace>
  <inkml:trace contextRef="#ctx1" brushRef="#br0" timeOffset="53475.2565">9340 4130 83,'0'0'118,"0"0"-14,0 0 2,0-7-7,0 7-8,0 0-8,0 0 4,0 0-7,0 0-10,0 0 1,0 0-7,0 0-4,0 0-2,0 0-2,0 0-10,0 0-5,0 0 4,0 0-7,0 0 3,0 0-2,0 0-2,-15 15-3,13-8 8,-4 0 0,1 1-5,1 0 7,-1 4 2,0-4-8,1 3 0,-2 0 1,3 0-7,-3-1 1,3 2-7,-2 0 5,1 2 0,-1-2-2,-1 0 1,2-1-5,1 1 2,-2 0-6,1 0 3,2-1-2,0-2-6,2 1 1,-3 1-3,1-1 0,2-3-3,-4 4 0,4-3 6,-2-1 3,2 4-4,0-3 2,-3-1-4,3-7-2,0 11 1,0-11-3,0 10 0,0-10 1,0 10-1,0-10-3,0 8-2,0-8 1,0 0-2,0 10 2,0-10 1,-4 6-5,4-6 6,0 0-4,0 9 1,0-9-6,0 0 10,-2 9-7,2-9 0,0 0 0,-3 5 1,3-5 1,0 0-3,0 0-2,0 0 4,0 0 0,0 0 5,0 0-3,0 0 3,0 0 1,-2 8-2,2-8 0,0 0 3,0 0 5,0 0 1,0 0 1,0 0 1,0 0 0,0 0-5,0 0 0,0 7 3,0-7-5,0 0 0,0 0-2,-7 3 1,7-3-3,0 0 2,0 0-2,0 0 2,0 0-8,0 0 5,0 0-3,-6 4-2,6-4 3,0 0 1,0 0-3,0 0 2,0 0-1,0 0 2,0 0-2,0 0 2,0 0-2,0 0-3,0 0 2,0 0 2,0 0-2,0 0 1,0 0 0,0 0-1,0 0 1,0 0-2,0 0-1,0 0 1,0 0-1,0 0-1,0 0 1,0 0 2,0 0-4,0 0 2,0 0 0,0 0-4,0 0 6,0 0 2,0 0-2,0 0-1,0 0-1,0 0 2,0 0-4,0 0 3,0 0 1,0 0 1,0 0 1,0 0-1,0 0-2,0 0 4,0 0-1,0 0-2,0 0-4,4-25 2,-4 25 0,4-15 1,1 6 5,-5-2-5,5-1 0,-3-1 0,0-2-3,0 2 2,1 1 0,-1-1 0,0 2-5,0-2 6,0 2-2,1 3-2,-3-2-2,0 1 2,2 1-1,-2 8 2,2-12 0,-2 12 2,-2-13-1,4 7-2,-2 6 3,0-9 2,0 9-5,0 0 1,0-14-2,0 14 4,0-10-3,4 5-1,-4 5 4,0-7-4,0 7 2,0 0 1,5-7-1,-5 7 2,0 0 0,0 0 1,1-8 0,-1 8 0,0 0-3,0 0 3,0 0-1,0 0-1,2-7-2,-2 7 3,0 0 0,0 0 0,0 0 1,4-7 1,-4 7-2,4-6-3,-4 6 4,0 0-5,3-8 3,-3 8 2,4-5-2,-4 5 2,4-7 1,-4 7-4,0 0-1,2-5 4,-2 5-2,0 0 2,4-5 1,-4 5-3,0 0 0,0 0 4,0 0-3,0 0 0,0-11-2,0 11 4,0 0-6,0 0 4,0 0 0,0 0 0,0 0 0,0 0 0,0 0 4,0 0-3,0 0-3,0 0 3,0 0-2,0 0 1,0 0 2,0 0-4,0-9 1,0 9 2,0 0 1,0 0-3,0 0 1,0 0 1,0 0-1,0 0 4,0 0-5,13 2 3,-13-2 2,0 0 5,15 4 11,-8-3-3,-7-1 1,11 4-3,-4 0-1,-1-1 2,6 0-4,-1 1-2,-1-2 0,0 1-3,1 2-1,-1-1 3,1-1-3,0 0 0,-1 1 1,2-2-1,1 1 1,0 0-3,-1-2 3,0 1 1,1 0-5,0-1 2,1 0-5,0 0 1,0-1 0,-1-1 3,1 1-4,-3 1 4,0-1-2,0 0 0,0 2-1,-2-2 0,3 1 0,-4 0 2,-1 0 0,2 1-1,-9-2-3,13 1 3,-6 0-2,-7-1 0,12 0 2,-12 0-4,9 1 4,-9-1-1,0 0-1,13 0 2,-13 0 2,9 0 1,-9 0-2,7 0 1,-7 0 0,0 0 5,15-1-2,-15 1-3,8-1 1,-8 1 0,0 0-1,10-3-1,-10 3 0,0 0 2,11-1-2,-11 1 3,8 0-3,-8 0-2,0 0 3,9-1-1,-9 1-3,0 0 1,0 0 1,0 0-1,13-1-2,-13 1-1,0 0 4,0 0-2,0 0 0,6 0-1,-6 0-1,0 0 2,0 0 1,0 0 1,0 0-1,0 0 2,0 0-3,0 0 1,0 0 4,10 1 2,-10-1-2,0 0 1,0 0-1,0 0-2,0 0 3,0 0 2,0 0-2,0 0 0,0 0-3,0 0 4,0 0-4,-16 14 1,12-11-1,-3 3 0,-2 0-1,0 0 1,-2 0 5,0 1-7,-4 1 4,0 1-1,-3 0-4,0 0 2,0 1-2,-6 3 4,5-5 3,-5 4-1,6-3-2,0-1 1,0-2-1,0 1 5,4 0-3,-6-1-3,5-1 3,1 1 1,3-3 5,-2 2-1,-1 1 0,3-2 7,-1 2-4,6-2-6,-3-1 1,2 0 0,-1-1 4,2 0-4,0 1-3,6-3-1,-13 3-1,7 1-2,-2 0 4,3-1-2,-3 3-1,2-1-1,6-5 1,-13 4 1,9-1 0,-3 1 3,0-1-6,0-2 2,3 3-2,4-4 1,-9 6 2,9-6 2,-8 5-6,8-5 3,-12 3-6,12-3 2,-7 3 1,7-3 1,-4 4-3,4-4 4,0 0 2,-10 4-6,6 0 1,4-4 4,-5 5-2,5-5 1,-8 5-4,8-5 0,-7 4 3,3 0 1,4-4 0,-8 7 0,8-7 1,-6 5 0,6-5-5,-7 2 2,7-2-3,0 0 2,0 0 4,-6 4 0,6-4-4,0 0 0,0 0 4,0 0-4,0 0 5,0 0-6,0 0 0,-4 3 7,4-3-6,0 0 2,0 0-2,0 0 0,0 0-1,0 0 0,0 0 4,0 0-2,0 0 0,0 0 1,0 0-1,-5 5 3,5-5-2,0 0-1,0 0 2,0 0 0,0 0-4,0 0 3,0 0-9,0 0-17,0 0-21,0 0-36,0 0-48,0 0-74,-7 13-306,7-13-551,0 0 244</inkml:trace>
  <inkml:trace contextRef="#ctx1" brushRef="#br0" timeOffset="56600.0005">729 718 70,'0'0'107,"0"0"-6,0 0-19,0 0-6,0 0-11,0 0-9,0 0 4,-72 19-10,72-19-4,-19 13-3,19-13-1,0 0-8,-23 31 6,23-31 3,-19 45 1,5-18 7,5 4-10,-2 1 3,3 0-8,3-1 1,1-1 1,0-2 0,1-1-4,5-1 5,-2-1-13,3 0-2,0-9 3,3 0 0,0 1-7,4-4 5,-1-1 1,0-2-4,2-2 4,3 1-6,-1-6-5,6 1 5,-2-1-9,1-4 5,2-1-1,0-3-5,0 1-1,5-7 0,-4 3-1,-2-4 2,4-2-1,0-6-6,1 1 1,-5-2 10,0-1-3,-2-3 5,1 2-1,-3-2 2,2-2-6,-7 1 2,2-2-7,-3 0 5,-9 28-2,10-56-1,-6 28 3,-4-2-6,0 30 3,1-57-6,-2 30 2,1 27-2,-10-49-3,4 24 1,6 25-3,-13-36 5,13 36 29,-13-28 0,13 28-8,-16-20-3,16 20-2,0 0 0,-27-24-2,27 24 0,0 0-5,-27-14 7,27 14-8,0 0-1,0 0-1,-34-3 0,34 3-11,0 0 8,0 0-2,0 0 4,-47 18 1,47-18-8,-23 20 4,23-20 1,-21 30-5,21-30 4,-18 34-3,11-16 2,7-18 3,-8 45-7,8-45 5,-3 44 4,3-44-4,8 49 5,-8-49-6,16 43 0,-4-17-2,-1-2 1,1 2 2,2-2 4,2 0-8,-1 1 8,1 0-1,1-2-2,0 0-1,-3 1 0,2-1-2,-3 2-1,1-2 3,-6-6-1,0 2 6,-2 5-5,-1-6-2,1 5 6,-3 1-2,-3-4 0,0-2 1,-3-1-1,-3 0-7,2-1 9,-2 0 1,-2 0-5,2-5 2,0 1 3,-2 1 2,0-5-1,0 3-2,-1-4-1,9-7 2,-10 11-4,10-11-4,-9 9 5,9-9-4,0 0-2,-12 7-3,12-7-12,0 0-13,0 0-24,0 0-20,0 0-12,0 0-29,0 0-40,0 0-155,0 0-333,0 0 148</inkml:trace>
  <inkml:trace contextRef="#ctx1" brushRef="#br0" timeOffset="56891.2308">1139 1021 81,'0'0'102,"0"0"-13,0 0 9,0 0-3,0 0-9,0 0 4,0 0-22,0 0 19,0 0 3,0 0 12,0 0-5,17 10 3,-17-10 1,0 0-2,0 0-9,0 0-3,0 0-8,0 0-6,0 0-9,0 0-5,0 0-12,0 0-3,0 0-13,0 0-25,0 0-26,0 0-38,0 0-56,0 0-182,-25 9-320,21-1 142</inkml:trace>
  <inkml:trace contextRef="#ctx1" brushRef="#br0" timeOffset="89084.3313">2177 6749 136,'0'0'145,"0"0"-10,0 0-3,0 0-4,0 0-5,0 0-8,0 0-5,0 0-6,0 0-2,0 0-8,2-7-6,-2 7 2,0 0-11,0 0-6,0 0-8,0 0-1,0 0-4,0 0-3,0 0-6,0 0 2,0 0-2,0 0 0,0 0 1,0 0 0,0 0 1,0 0 6,0 0-2,0 0 5,0 0-3,0 0-5,0 0-3,0 0-3,0 0-6,0 0-5,-19 11-4,9-7 0,-6 2-4,-4 2-4,-8 0-4,-5 4 0,1-1-4,0-2-3,-1 4 0,2-1 7,-1-2-8,0 0-5,0 1-2,1 0 0,2-1 0,1 1 3,1-1-5,0-3-1,0 1 2,8-2-2,0 2-1,1-4 2,3 0-1,1 2-2,1-2 2,3 0 1,-2-1-1,3-1 2,-1 4-5,3-5-3,7-1 3,-11 2 1,11-2 0,-7 3 3,7-3-1,-6 2-2,6-2 0,0 0 0,-8 3 0,8-3 1,0 0-5,0 0 3,0 0 0,0 0 0,0 0 3,0 0-3,0 0 1,-8 1-2,8-1 1,0 0 1,0 0-2,0 0 3,0 0-3,0 0 2,-3 7 1,3-7-1,0 0 0,0 0-1,-2 7 0,2-7-1,0 0-3,0 0 12,0 0-8,0 0-1,0 12 2,0-12-2,0 0-2,0 0 2,-2 8 0,2-8-5,0 0 5,4 7 0,-4-7-4,5 3 3,-5-3 0,0 0 0,12 5-2,-4-3 7,-3-1-3,2 2 0,1-2-4,5 0 6,-2-1-2,8 1-2,2-2-1,-3 1 5,10 0-2,-6 0-1,4-2-1,2 0 1,1 1-1,-4-2-2,3 1 2,2-3-1,-2 1 0,0 1 3,-6 1-5,-2 0 5,-1-1-3,3 1 2,-5 0-3,1 1 1,-7 1-1,2 1 0,-3-1-2,-3-1-1,-7 1-3,12 1 1,-12-1-2,8 4 4,-8-4-2,8 1 3,-8-1 0,0 0 3,0 0-2,5 4 2,-5-4 3,0 0-1,-5 14-1,5-14-1,-8 10 0,1-3 2,4 0-3,-6 2 6,2-3-9,-2 0 13,1 2-7,-1-1 1,-2 1-3,-4 2 0,1-3 4,-2 4-2,1-3 0,-3 0 4,4 1-5,-4-3 1,2 2-3,-1-1 3,0-1 0,-3-2 2,1 0 0,4 3 1,-3-4 1,1 4 0,2-4-2,3 0-2,-2 1 3,3 0-4,-2 0 9,-5 0-6,5 0 2,1 1-3,1-2 2,2 1-1,-2-2-1,3 1 0,3 1 0,5-4 3,-11 3-4,11-3 2,-8 2-1,8-2-2,-7 2 4,7-2-1,0 0-4,0 0 2,-7 1 4,7-1-3,0 0 1,0 0 1,0 0 0,0 0 2,0 0-3,0 0 4,7 17-2,-3-14 4,3-1-4,1 1 3,2 2-4,2-3 5,1 3-4,5-3 5,0 1-5,1 1 4,0-1-2,2-1-4,-1 0 5,7 0-1,-4 0-2,8 0 2,-2-1-4,2-1 5,-3 0-1,0-1 1,1 1-3,2-2 1,-4 4-3,1-1 2,-6-1-1,1 0 0,-3 1 0,1-1 0,-1 0-1,-7 1 0,3-1 0,-2 0 4,-2 0-3,-2 1-3,-3 0 2,-7-1 1,12 0 1,-12 0-4,7 3-1,-7-3 5,8 2 1,-8-2-2,0 0 1,0 0 1,10 0-4,-10 0 2,0 0-2,0 0 3,0 0-3,0 0 4,6 1-5,-6-1 3,0 0-1,0 0 1,0 0 0,0 0-2,0 0-6,0 0-9,0 0-10,0 0-12,0 0-10,0 0-15,0 0-22,0 0-24,1 8-10,-1-8-34,0 0-10,0 0-32,2 9-152,-2-9-375,0 0 167</inkml:trace>
  <inkml:trace contextRef="#ctx1" brushRef="#br0" timeOffset="89645.8989">2615 7044 126,'0'0'192,"0"0"-9,-11-2-12,11 2-13,0 0-8,-9-2-13,9 2-13,0 0-14,0 0-9,0 0-12,0 0-7,0 0-5,0 0-5,0 0-6,0 0-4,0 0-5,31 2-6,-18-2 1,6-2-9,-1 2-2,2-1-6,1-2-2,0 2-4,0-2-2,8-1-2,-11 2-3,1 0-2,-2-1-2,-4 2-1,0-1-1,1 2-3,-4 0 1,2-1-3,-4 1-2,-1-1 0,-7 1-3,9-1 0,-9 1-1,9-2-3,-9 2 6,0 0-1,9 0-2,-9 0 3,0 0-1,0 0 0,0 0-2,0 0 1,0 0-1,0 0-2,9-1-1,-9 1 2,0 0-5,0 0-9,0 0-11,0 0-21,0 0-17,0 0-20,0 0-25,0 0-11,0 0-22,0 0-16,0 0-149,0 0-326,0 0 145</inkml:trace>
  <inkml:trace contextRef="#ctx1" brushRef="#br0" timeOffset="90045.6888">2706 7183 171,'0'0'161,"0"0"-20,0 0-18,0 0-5,-8 1-8,8-1-15,0 0-3,0 0-14,0 0-7,0 0-5,0 0-1,0 0-5,0 0-6,26 5-3,-20-4-7,6-1 1,-1 2-8,2-4-2,5 2 3,-2-2-1,4 0-6,-2 0-2,-1-1-5,2 1 4,-2 0-7,1 0 3,-1-2-5,-3 2 2,-1 0-8,-2 1 3,0-1-6,-4 2 3,1-1-1,-8 1-6,12 0 5,-12 0-7,8-3 12,-8 3-3,0 0-3,0 0 3,9-1-3,-9 1-2,0 0 4,0 0-5,0 0-4,7-2-17,-7 2-11,0 0-22,0 0-16,0 0-15,0 0-15,7-4-28,-7 4-151,0 0-292,3-7 129</inkml:trace>
  <inkml:trace contextRef="#ctx1" brushRef="#br0" timeOffset="91032.8047">3595 6634 7,'3'-7'186,"1"1"-12,-3-1-12,2 0-16,-3 7-7,2-13-8,1 7-4,-3 6-3,1-12-14,-1 12-6,-4-15-10,3 8-4,1 7-6,-4-12-11,1 5-5,-2-1-4,0 2-13,-3-1-2,1 1-3,1 0-9,-1 1-3,-1 3-1,-2-1-4,-1 0-2,-1 3-5,-3-1 0,3 0-4,-5 4 0,0 1-1,-2-2-3,0 4 0,2-1-4,-2-1-2,3 3 4,-1-1-5,2 1-2,-1 1 7,2 0-7,1-2 1,4 1-3,0-1 2,0 0 1,0 1-1,4-2-1,1 0-5,0 2 4,4-7-2,-4 12 6,4-6-2,0-6-1,2 12-2,0-6 4,2 4 2,1-3-4,2 3 2,-1-2 1,2 1 1,-1-3 1,1 2-4,1 0 2,3 4-5,-3-3 2,1 0-2,-1-2 0,-2 5-1,0-3 1,-1 0 6,2 3 0,-3-1-1,0-2-1,-1 8 5,-3-4 0,-1 3-2,-1 1 1,0 0 2,-3 1 0,0-3-1,-3 1-1,0 0 3,-1-2-3,2 0 5,-1-2-2,0-3-1,-1 1-3,2 0 2,-2-1-2,2-2 2,-2 1-2,3-3 4,1-1 4,-1 2 3,5-6 2,-5 7 4,5-7-3,-3 6 7,3-6-4,0 0 2,0 0 2,0 0-4,0 0 2,0 0-8,0 0 1,0 0-2,0 0 0,0 0-5,0 0 0,14-22 1,-10 17-1,4 0-6,-1 0 1,0-3 0,1 3 4,-2 1-8,5-4-2,-4 3 0,2 1-1,1 0 3,-2 0-3,1 1-1,0-1 3,-1 2-4,-1 0 0,-7 2 2,13-2-4,-13 2 2,15 1-3,-10 0 3,-5-1-5,10 2-2,-4 2 0,0 1 9,-1 1-6,-1 2-2,1 1 4,0 1 0,-1 1-4,1 2 0,-3 0 2,0 4 2,-2 2-1,-2 1 1,4-1-1,-1 1 3,-2-2-2,1 3 1,-2 3 2,2-4-1,-3-1 0,-1 6 0,2-8 0,1 1 3,0 0-2,1 0 1,-1-2-2,1-1 2,1 1-3,0 1-1,2-5 1,-2 0 2,2-1 3,0 1-5,-1-3 1,2 2 5,-2-1 1,3-2 1,-1 2 3,0-3-3,0-3 1,1 1 5,0 1-3,-1-1 1,2 0 0,1-4 3,-7-1-3,17 0 0,-10-3 0,-7 3 2,19-2-3,-9-1-1,-1 0-1,1-1 0,1-1-3,-2 1-3,-2 2-13,0-4-6,-1 3-16,-1-2-11,0 1-15,-5 4-17,9-5-23,-4 3-22,-5 2-22,7-5-32,-7 5-23,0 0-198,5-5-428,-5 5 190</inkml:trace>
  <inkml:trace contextRef="#ctx1" brushRef="#br0" timeOffset="97429.9512">3965 6895 70,'0'0'80,"0"0"-12,2-7-2,-2 7 0,0 0-5,3-7-8,-3 7-6,0 0-2,2-6 2,-2 6-8,0 0-3,0 0-1,0 0-5,3-8 4,-3 8 2,0 0-10,0 0 7,0 0 2,0 0-5,0 0 4,0 0-3,0 0 8,4-7-8,-4 7 0,0 0 0,0 0-3,0 0-6,0 0 5,0 0-2,0 0 0,0 0-8,0 0-6,0 0 10,0 0-6,0 0 0,0 0 2,0 0 0,0 0-6,0 0 3,0 0 0,0 0-1,0 0-3,0 0 4,0 0 0,0 0 0,0 0-6,0 0 5,0 0 7,0 0-6,0 0-4,0 0 2,0 0-1,0 0 0,0 0-3,0 0 3,0 0-4,0 0-1,0 0-2,0 0 2,0 0 2,0 0-6,0 0-1,0 0 5,0 0-6,0 0 5,0 0 1,0 0-6,0 0 1,0 0 0,0 0 0,0 0 5,0 0-3,0 0 1,0 0-4,0 0-2,0 0 2,0 0-2,0 0-2,0 0 1,0 0 3,0 0-4,0 0 6,0 0 0,0 0-2,0 0-1,0 0-1,0 0 6,0 0 0,0 0-8,0 0 9,0 0-6,0 0 1,0 0-1,0 0 5,0 0-3,0 0-1,0 0 0,0 0-1,0 0 2,0 0 0,0 0 1,0 0-7,0 0 2,0 0 4,0 0 3,0 0-1,0 0 0,0 0-1,0 0 0,0 0 0,0 0 0,0 0-5,0 0-2,0 0 9,0 0-6,0 0 2,0 0 3,0 0-6,0 0 3,0 0-3,0 0 1,0 0 0,0 0 6,0 0-4,0 0 2,0 0-2,0 0 1,0 0-4,0 0 7,0 0-1,0 0-1,0 0-2,0 0 6,0 0-9,0 0 8,0 0-2,0 0-6,0 0 2,0 0 3,0 0-3,0 0 3,0 0-1,0 0-1,0 0-3,0 0 1,0 0-19,0 0-20,0 0-20,0 0-30,0 0-36,0 0-97,0 0-241,0 0 106</inkml:trace>
  <inkml:trace contextRef="#ctx1" brushRef="#br0" timeOffset="98749.9454">3960 6910 85,'0'0'92,"0"0"-14,0 0-3,-2-8 0,2 8-2,0 0-8,0 0-1,0 0-4,0 0-5,0 0-6,0 0 2,0 0 1,0 0-1,0 0-5,0 0-1,-2-12-6,2 12-4,0 0 2,0 0 9,-2-7-3,2 7-3,0 0 7,0 0-13,-1-10-3,1 10 0,0 0-4,-3-10 1,3 10-9,-2-6 2,2 6-3,-5-9 1,5 9 0,0-8 3,0 8-4,-3-8 2,3 8-1,-3-8-2,3 8-3,-6-9-1,4 4 3,2 5-4,-5-8 6,5 8-5,-4-9 0,4 9 6,-5-6-4,5 6-3,0 0 1,-7-9 2,7 9-1,-5-3-6,5 3 2,-4-4 0,4 4-1,-6-4-2,6 4 3,0 0-2,-10-5 0,10 5 3,-9-1-2,9 1 4,0 0-7,-13 1 2,13-1-3,-9 2 0,9-2 0,-13 3-2,7 0 2,6-3-1,-11 5-2,4-2 1,1 1-2,1 0 6,-2 1-7,-2 0 4,4 1-1,-3-1-1,5 2 0,-4 0 1,0 1-3,3-1 6,1 1-7,-1 1 2,1 1 3,1-3 0,0 0-3,0 1 0,1 2 0,2-2 2,1 3 3,-1-4-1,2 3 2,0-2-5,0 0 1,1 1-1,0-2-1,2 2 3,-2-3-2,2 0-1,-1 0 0,1-3 0,1 3 3,2-1-1,-3 0 0,0-3-1,0 1-1,-6-3 0,13 3-2,-8-2 2,-5-1-2,8 2 2,-8-2 0,0 0 3,13-2 0,-13 2 3,9-3-4,-5 0 2,2-2-2,-6 5 0,7-10 0,-1 2-3,-2 0 5,3-1-2,-3 0-2,2-1 6,-2-1-1,1 1-2,0-2-2,-1 2 2,0 1-2,-3-2-3,2 2 4,-2 1-3,1 2 3,-2 6-3,3-13 6,-3 7 2,0 6 3,0 0-3,5-9 4,-5 9-1,0 0 1,2-7-5,-2 7 0,0 0 1,0 0-2,0 0-2,0 0 3,0 0-4,0 0 2,0 0 1,0 0 0,0 0-2,0 0 0,0 28 2,0-20 2,2 2-5,-1 1 2,-1 1 1,3 1 0,-3-2 0,2 2-4,1-4 2,-1 3-2,0-1 0,-2-2 1,4 2 1,-3-4 1,1 0-3,-2-7-1,3 10 2,-3-4 2,4-1-6,-4-5-2,2 10-7,1-5-12,-3-5-13,4 13-27,-2-8-27,-1 1-45,2-1-52,0 1-117,-3-6-326,2 11 144</inkml:trace>
  <inkml:trace contextRef="#ctx1" brushRef="#br0" timeOffset="99201.1066">4363 7180 145,'0'0'227,"0"0"-23,8 1-23,-8-1-15,0 0-18,0 0-14,0 0-11,0 0-11,0 0-15,0 0-10,0 0-5,0 0-10,0 0-9,0 0-8,0 0-3,0 0-5,0 0-4,0 0-3,0 0-7,0 0-1,0 0-3,0 0-4,0 0-3,0 0 0,0 0-4,0 0-2,0 0-2,0 0 1,-15-15-4,15 15 0,-6-5 0,6 5 0,0 0-5,-7-8 1,7 8-1,0 0 1,-4-7-2,4 7 3,0 0 1,-2-6 2,2 6-1,0 0 0,0 0-5,0 0 1,0 0 3,0 0-4,-3-9-1,3 9 0,0 0-6,0 0 5,0 0 1,0 0-6,0 0 2,0 0-2,0 0 3,0 0-4,0 0 2,4 26 7,-5-17-2,-2 2-2,-1-2-3,2 4 4,-5-3-2,2 3-1,-1-3 2,-1 3 0,0-1-4,-2 3-5,-3-1-15,3-1-10,-1 1-26,2-4-18,1 0-21,0 0-28,1-3-16,1-4-37,1 2-113,4-5-313,-3 7 139</inkml:trace>
  <inkml:trace contextRef="#ctx1" brushRef="#br0" timeOffset="99851.591">4610 6676 107,'0'0'195,"0"0"-18,-5-6-15,5 6-15,0 0-15,0 0-14,0 0-14,-7-3-8,7 3-14,0 0-12,0 0 1,0 0-6,0 0-9,4 22-5,-4-22-1,4 15 13,-3-4-2,1-1-2,0 1-2,0 2-1,1 2 0,0 3 3,-2-3-2,2 3-4,-2 1 3,3 5-4,-3-5-1,0 0-3,2-1-5,-3-1-3,0-2-6,1 2-1,1-5-4,-1 1-4,0-3-2,-1 1-1,1-5 0,-1-6-4,0 12-1,0-12 2,0 11-7,0-11 4,2 8-4,-2-8 6,0 0 3,0 0 7,0 0 1,0 9 2,0-9-3,0 0 2,0 0-3,0 0-3,0 0-3,0 0 1,0 0-6,0 0 1,-2-30-10,1 20 4,2-1 1,-1 2-5,0 2-2,2-3 3,-1 1-5,-1 9-1,3-17 3,-2 10-3,3 1-2,-3-1 2,6-3-1,-1 4-1,0-1 0,-2 1 0,1 0 3,2 1-1,0 3-3,1-1-2,-2 1 2,6-2-2,-2 4-2,-1 1 2,3 2-3,-2 0 1,0 1-3,0 3 3,-1-2 0,0 3 0,-2 0 0,1 1 2,-4 0-3,1-1-2,-2 4 3,-2-1-2,-2 1 2,-2-1-2,1 3 0,-4 0 4,0-2-4,-3 1 0,1-2-1,-1 2 0,-1 1-16,3-7-9,-4 2-17,2 0-18,-2-3-6,2 1-25,-3-1-17,4-3-16,2 1-16,-1-3-36,7-1-165,-12-1-379,12 1 168</inkml:trace>
  <inkml:trace contextRef="#ctx1" brushRef="#br0" timeOffset="100717.977">4914 6513 71,'4'-8'169,"-3"0"-20,3 0-10,0 0-19,0 1-3,2 1-15,-2 2-7,2-3-13,0 2-4,0 2-12,0-1-4,1 0-8,-7 4-7,11-2-5,-11 2-1,9-3-7,-9 3-5,12 3 2,-12-3 0,9 3-4,-5 0-1,-4-3-11,4 8 9,-2-3-1,2 3 1,-3-3-2,0 6 4,0 0 4,-1 1 1,0 4 3,0 1 0,-2-1 0,2 5-6,-5 3 0,2 1 0,1 1 1,-1 1 3,-1-2-5,0 1 3,2 0-3,-1 1-2,3 2 1,-1-1-3,-3-2-2,4 0 4,-3 0-3,1-8-5,6 0 0,-4 1 2,2-4-1,-3-2-3,4-1 5,-1-2 0,0 1 0,-1-5-2,1 0 1,1-1 1,1 0-3,0-1 0,-4-4 0,10 5-7,-10-5 1,10 0 4,-10 0 2,13-7-2,-6 2 2,3-1-5,-3-1 0,2-1 2,0-1-7,1-3-1,-2 2 4,2-3-3,-2 2 0,-2-1-4,-1 3 5,1-2-2,0 2-2,-1 0-1,-2 3 0,-1 1-2,-2 5 2,3-11-3,-3 11 0,1-7 1,-1 7 0,0 0 0,0 0 1,0 0-6,0 0 7,-6-9-4,6 9 5,0 0-5,0 0 0,0 0 3,-14 13-3,14-13 1,-8 14 0,3-7 0,1 3 5,1 1-7,1 1 4,-3-1 1,2 2 0,-1 0-2,2 3 1,-1-1 1,1 2 4,2 0-4,-2-1 3,2 2-1,2 0-1,-1 0-1,2-1-1,0 1 3,4 2-1,-1-2 2,0 0 2,2 1-5,-1-1 6,0-1-5,2 1 5,-2-1-5,-1-2 1,1 2 0,0-2-4,-2 2 1,-1-7 9,-1 1-7,-1-2 6,2 1 6,-4 0-3,0-1 7,-3-2 4,1 2-2,-2-1 2,0-1 1,0-2 12,-4 1 0,0 0 1,-1-2 0,-4 2-7,-4-2 3,1 0 0,-2-2-5,1 0 0,-3-2-1,2 0-7,0-2-2,4 0 1,-3-2-4,3 1-1,-1 0-1,2-3-3,3 3 0,1-1-2,0 0-4,5 0-12,-1 0-25,5 4-20,-9-11-37,9 11-46,0-10-43,0 10-31,8-14-256,-3 4-503,3 4 223</inkml:trace>
  <inkml:trace contextRef="#ctx1" brushRef="#br0" timeOffset="101965.4398">12579 949 77,'0'0'177,"0"0"5,0 0-3,0 0-7,0 0-4,0 0-11,0 0-10,0 0-4,0 0-18,0 0-4,0 0-11,0 0-7,-2-15-4,2 15-4,0 0-7,0 0 1,0 0-1,-11 31-2,10-20-9,1 1 10,3 2-7,-3 4-6,0-7-8,0 4-7,0-1-8,-2 1-3,1 2-5,2-1-3,1 0-1,-2 0-1,-3-4-8,2 3-4,-1-1 0,0 1-4,2-3-10,-1-1-14,1 0-8,-1-4-20,1-7-21,-2 12-19,2-12-12,0 0-22,3 11-15,-3-11-22,0 0-23,0 0-12,4 2-36,-4-2-133,0 0-372,0 0 166</inkml:trace>
  <inkml:trace contextRef="#ctx1" brushRef="#br0" timeOffset="102609.4037">12383 948 22,'0'0'189,"0"0"-16,0 0-14,0 0-18,-8-48-10,8 48-15,0 0-11,24-31-10,-24 31-15,26-21-5,-26 21-9,30-20-4,-30 20-7,32-17-1,-32 17-9,35-16-9,-35 16 4,36-15-4,-36 15-7,36-9-4,-36 9-5,31-5 3,-31 5-4,0 0-3,36 0-2,-36 0 7,0 0-9,35 15 9,-35-15-6,0 0 0,24 22 2,-24-22-11,15 23 12,-15-23-4,13 28-3,-13-28 6,14 22-3,-9-12 1,2 1-3,-2-2-2,1 1-1,0-1-4,1-1 4,-3-1-4,2-2 2,0 0-3,-4-2 1,-2-3 5,10 6 2,-7-2 6,-3-4-2,9 4-5,-9-4 8,0 0 5,0 0 2,0 0-4,0 0 0,0 0-5,0 0-1,48-44 4,-48 44-9,17-25 0,-17 25-6,19-28 9,-19 28-2,17-29-4,-17 29-1,0 0-5,15-24 3,-15 24 11,0 0-4,0 0 5,0 0-4,9-23 3,-9 23 3,0 0-7,0 0 2,0 0 2,0 0-5,0 0 0,0 0-2,0 0 0,0 0 2,0 0 8,0 0 8,0 0-3,0 0 10,5 72 4,-5-54 9,1 1 0,2 1 0,-2-1-6,3 6 4,-2-6-5,2 5 1,-3-6-4,1 0-4,-1 4 1,2-5-6,1 0 0,-2-1-5,1-3-2,-2 0 0,3-2 2,-2-1 5,1-1-19,1 0 8,-4-9-8,5 13 2,-5-13-4,4 10-3,-4-10-7,2 6-14,-2-6-10,0 0-11,0 0-15,7 6-18,-7-6-26,0 0-17,0 0-30,0 0-12,0 0-36,0 0-17,17-17-165,-17 17-406,9-12 180</inkml:trace>
  <inkml:trace contextRef="#ctx1" brushRef="#br0" timeOffset="102855.9376">13268 1009 154,'0'0'237,"0"0"-19,8-3-14,-8 3-11,0 0-11,19-4-18,-9 4-16,3 0-10,5-1-16,2-1-11,1 4-9,-1-2-12,2 1-3,1-1-15,-6 0-22,6 0-22,-3 1-14,-2 1-25,0-1-15,-5 1-21,-2-1-19,-11-1-23,18 1-27,-9 1-23,-9-2-11,11 1-13,-11-1-89,0 0-272,0 0 121</inkml:trace>
  <inkml:trace contextRef="#ctx1" brushRef="#br0" timeOffset="103026.3697">13379 1165 12,'0'0'177,"9"11"-7,-9-11-17,9 2-24,-9-2-9,22 0-11,-22 0-9,26 3-17,-10-3-33,6-3-33,0 1-39,4 0-36,-4 0-31,-4 0-70,2-3-171,-1 0 75</inkml:trace>
  <inkml:trace contextRef="#ctx1" brushRef="#br0" timeOffset="103769.9515">14426 770 88,'0'0'199,"0"0"-22,0 0-9,6-42-25,-6 42-9,0 0-15,0 0-14,0 0-8,0 0-11,-19-40-11,19 40-5,0 0-13,-20-18-9,20 18-9,0 0-4,-33-14-12,33 14 8,-35-6-8,35 6-5,-41 0 1,41 0-7,-42 2 9,42-2-10,-55 10-5,27-5 6,28-5-1,-46 16 6,46-16-3,-36 11-2,36-11-3,-29 16 3,29-16 3,-14 17 17,14-17-2,0 0 6,0 0 4,-9 34 2,9-34 6,0 0 0,0 0 5,29 55-5,-29-55-2,21 25-3,-6-11-3,-15-14-4,28 28-2,-15-14-2,-2-1-3,0 2-2,-2 0-1,-2-3-3,-1 4-1,-2-4-2,0 3-1,0-2 1,-3 1-6,1-1 7,-5-2-3,-1 7 3,0-6-3,-4 2-3,-1 1 2,1-5-3,-1 1-2,0-1-2,1-2 3,1 0 0,1-4-4,-3 3 1,3-3 2,6-4-1,-6 6 6,6-6 2,-7 6 2,7-6 6,0 0 0,0 0 1,0 0-9,0 0 2,0 0-4,0 0-1,0 0 0,0 0-5,0 0 0,0 0-1,0 0-3,30-17 5,-24 14-4,-6 3-5,12-4 4,-12 4-2,14-2-5,-14 2 14,0 0-13,13 5 4,-13-5-3,13 6 2,-9-1 2,-4-5 1,8 10 1,-5-1 2,-2 0 1,0 2 0,-1-11 3,0 22-1,-1-7 2,-2 1 0,1 0 0,1-5 2,-3 6-3,1-5 0,-1 4 9,1-3-12,1-2-3,2-11 2,-5 24-1,4-12 2,-2-2-1,3-10 0,2 20-4,-2-20 2,2 19-2,1-10 7,-3-9-11,6 13 2,-6-13-1,10 9 7,-1-1-6,-9-8-4,17 6-7,-8-5 1,-9-1-19,23-1-10,-23 1-12,19-2-22,-2 2-14,-17 0-24,24-4-10,-24 4-26,17-7-27,-17 7-24,19-8-27,-13 7-171,-6 1-425,17-11 189</inkml:trace>
  <inkml:trace contextRef="#ctx1" brushRef="#br0" timeOffset="104905.1797">14995 798 180,'0'0'178,"0"0"-4,0 0-4,0 0-15,0 0-1,0 0-17,0 0-3,0 0-11,0 0-2,0 0-14,0 0-9,0 0-8,0 0-10,0 0-5,0 0-10,0 0-4,0 0-11,0 0-3,0 0-4,0 0-7,-92 18-1,65-8-6,-5-1 1,0 1-9,0-1 2,1 3-1,-3-1-1,5 1-1,-1-1-5,2-1 5,4-1-6,5-2 1,1 0-2,1 0-3,3-3 2,5 1 4,-1 1-6,1-3 7,9-3 1,-9 9-6,4-5 2,5-4-3,-4 10 2,4-10 6,0 0-5,0 0-2,10 18 2,-1-14 2,3 2-1,1-1 2,3 0 2,2-1 2,4 0 2,6-2 2,1 0-9,1 1 3,-1-2-4,0 2 1,-1-2-2,-6-1-2,-1 1-2,-4 0-1,2 0 0,-6-1-1,-1 2 3,0-2-4,-5 1-2,1-1 3,-8 0-6,10 0-4,-10 0 7,10 3-2,-10-3 0,7 0 3,-7 0-9,0 0 3,0 0 0,0 0 1,0 0 5,0 0-4,0 0-4,0 0 3,-18 15 5,9-12-8,0 4 3,-3-2-5,-2 2 4,-3 0 0,2 1 5,-4 1-6,1-1 2,-1 1 1,-1-2-3,3 0 2,-1 1-3,3 0 8,0 0-6,3-2 2,0 1-1,4-1 0,-1 0 4,2-1-4,7-5 0,-11 5 4,11-5-4,-8 6 5,8-6 0,0 0 1,0 0-1,1 11 3,-1-11 1,0 0 11,22 8-2,-10-7 8,7 1-10,-1-1-3,9-2 6,3 2 4,0-3-1,-1 2-2,2 0 0,-3-2-2,1-1 0,-1 1-1,0 1-2,-7-1-4,-1 0 2,-1 2-4,-6 0-2,-1 0 2,-12 0-6,12 0 1,-12 0 5,11 0 4,-11 0-11,0 0 2,0 0 3,10 4-3,-10-4 5,0 0-6,0 0-4,0 0 0,0 0-3,0 0 6,0 0-13,0 0-8,0 0-18,0 0-11,6 5-13,-6-5-14,0 0-18,0 0-13,0 0-29,0 0-20,0 0-42,0 0-33,0 0-169,0 0-430,0 0 190</inkml:trace>
  <inkml:trace contextRef="#ctx1" brushRef="#br0" timeOffset="105388.9485">15376 1337 185,'0'0'182,"0"0"-8,0 0-7,-22 4-7,22-4-10,0 0-16,0 0-3,0 0-16,0 0-12,0 0-9,-19-10-13,19 10-6,-9-7-9,9 7-8,-7-8-8,7 8-2,-6-7-8,6 7-3,-6-7-2,6 7-3,0 0-3,-5-8 1,5 8-5,0 0-3,0 0 0,-6-9 1,6 9-2,0 0-6,0 0 1,0 0 1,0 0-7,0 0 11,0 0 4,0 0 12,0 0-1,0 0-2,0 0-1,15 32 8,-12-22-5,-3-10-3,0 26 0,-5-9-1,3-2-1,-5 3-5,1 0-4,-8 7-16,-2-1-35,-4 1-39,-3 4-54,-1-1-77,-17 8-198,13-12-428,-1-5 190</inkml:trace>
  <inkml:trace contextRef="#ctx1" brushRef="#br0" timeOffset="108809.9456">15846 811 2,'0'0'106,"0"0"-19,0 0 14,0 0-32,0 0 5,0 0-15,0 0-7,0 0 2,0 0 17,-46 24-10,46-24-1,-18 28 5,8-10-16,0-2 15,-1 7-2,1-5-11,4 0-7,-2 0-1,0 6-5,4-5 14,2-1-10,-2 0 3,2-1-2,2 3-5,-2-2 8,4 0-4,2 1-1,0-2-9,3-1 5,-1 1-3,3-2-1,1 0 3,2-5-8,-2 4 3,0-4-5,2 0 2,2 0-10,-5-2 8,3-3-5,-1-1-1,-1 1-2,1-3 1,0-3-3,0 1-4,-11 0-1,30-8-2,-19 5 2,5-5-3,-3-2 3,0-1-8,7-6 1,-8 4 6,-1-1-3,0-3-2,-3 1 3,0-9-11,-2 1 5,-3-2-3,0-1 0,-3 27 4,8-55-6,-8 28 1,0 27 4,-5-57-12,2 29-2,3 28 4,-10-53-8,5 33 9,5 20 0,-20-42 0,20 42 1,-17-32-4,17 32 4,-22-27-4,22 27 5,-20-16 1,20 16 3,0 0-2,-32-18-1,32 18 2,0 0-2,-32-6 1,32 6 2,0 0-3,0 0 2,0 0-1,-58 19 0,58-19 3,-19 16 0,19-16-2,0 0 4,-20 32-6,20-32 2,-8 29 5,8-29 3,-1 35 1,1-35-3,2 36 2,3-19 5,3 7-2,1-5 5,3 3-6,3 3 6,0-5 0,6 4 7,-5-4-7,3 0 3,-1 4 2,3-2-10,3-1 10,-4-1-7,2-1 2,0 0 2,-8-5-4,6 6 2,2-5 1,-8 0-4,0-1 0,0 0-3,-5 0 2,3 0 0,-5 0 2,1 0-1,-4-3-2,1 0 1,-1-1-4,-3 3 3,-1-13 7,1 20-5,-1-20-1,0 20 3,-2-8-4,2-12 1,-8 16-2,5-8 1,3-8 0,-8 15 0,8-15 1,-5 13 0,5-13-7,-7 9 3,7-9 0,-6 9-6,6-9-8,0 0-9,0 0-10,-6 9-13,6-9-17,0 0-17,0 0-24,0 0-18,0 0-33,0 0-31,0 0-103,0 0-306,0 0 136</inkml:trace>
  <inkml:trace contextRef="#ctx1" brushRef="#br0" timeOffset="109184.9272">16436 1419 93,'0'0'155,"0"0"-14,0 0-12,0 0-11,0 0-10,0 0-15,0 0-12,0 0-5,-21 17-7,21-17 2,0 0-9,0 0-5,-13 5-8,13-5 0,0 0-2,0 0 0,0 0-1,0 0-5,0 0 1,0 0-11,0 0 1,-18-17-5,18 17-2,0 0-9,0-11-5,0 11 3,0 0 2,0 0-4,0 0 0,0 0 1,0 0 1,11-14-3,-11 14 1,0 0 1,16 1-2,-16-1-3,0 0 10,20 9-4,-20-9 1,9 9-2,-9-9 5,8 11-8,-8-11 1,5 13-6,-5-13 2,1 17-2,-1-17 2,-9 19-6,2-9-11,-1-1-8,0 2-23,-2-3-11,-1 6-14,-1-6-40,5-1-3,-3-1-22,1 2-110,9-8-261,-21 9 117</inkml:trace>
  <inkml:trace contextRef="#ctx1" brushRef="#br0" timeOffset="110039.9496">16857 1109 20,'1'-17'126,"0"6"-3,-2-1-18,0 0-11,-1 0-4,1 0-14,-4 3-5,5 9-12,-10-18-1,5 10 1,5 8-17,-14-13 4,14 13-7,0 0-2,0 0 3,-36-19-12,36 19 1,-22-4 3,10 3-8,-1 1 6,1 2-11,-6 1 4,7 0-2,-6 5 1,0-1-12,4 1 7,1-1 0,1 0 4,0 2-7,0-1 1,3 0-8,3 1 6,0 1 7,1 2 6,3-1-6,-1-2 3,2-9 0,3 19-4,0-9 8,2-2 5,0 0-8,2 1 1,0-1-4,2-1-5,-1-3 1,1 1 4,2-1-2,-1-2-2,2-1-4,-12-1 1,22 2 2,-15-4-3,-7 2-5,22-3 0,-14 2 4,0-3-6,-8 4 3,12-8-5,-3 1-3,-4 3 6,1-3 5,1 0-3,-3-1 6,-4 8-1,9-15-7,-3 7 7,-2 0 9,-4 8 2,7-14 1,-5 3-3,-2 11 1,5-12-6,-1 6-2,-4 6 1,4-11-2,-4 11 11,5-8-2,-5 8-2,0 0 2,0 0-9,1-9 0,-1 9-3,0 0 5,0 0-1,0 0-5,0 0 9,0 0 0,0 0-1,11 19 8,-11-19-2,4 18 11,0-7-5,4 5 9,-1-1-1,-1 2-1,3 1 4,-2 6-1,1-6-4,-3 6-1,3 3 4,-6-4-9,4 1-1,0 4-2,-3-2-3,0-6 0,2 5-2,-2-6-4,-1 1 0,2-1 0,-3-2-3,3 1 0,-4-7-3,2 3 4,2-5-6,-4-9 0,3 14 3,-3-14-4,1 14 1,-1-14-2,0 0 1,7 12 5,-7-12 6,0 0-1,0 0-3,0 0-4,0 0-2,24-28 0,-15 14 1,1-2-6,0-2 3,2-5-7,3 2 1,-2-2-2,0-3 1,-2 4-1,-2-2-2,2 0 0,-1 6 2,-3 0-1,0-1-5,1 1 2,-1 0 0,-2-1 0,3 2 1,-3 1-4,0 2-3,0 3 2,-1-1 4,0 4-9,-3-2-11,1 3-13,-2 7-12,5-15-13,-5 15-18,2-8-23,-2 8-19,3-9-37,-3 9-12,0 0-14,0 0-20,0 0-143,0 0-376,0 0 167</inkml:trace>
  <inkml:trace contextRef="#ctx1" brushRef="#br0" timeOffset="110440.0023">17328 1207 76,'0'0'177,"-9"6"-21,2-1-8,7-5-14,-13 14-5,8-4-12,0 1-10,0 5-3,-3 0-15,4 0-3,0-1-7,2-2-11,2 0-4,0-13-14,4 24 4,-3-12-8,3 1 5,-1-3-20,4-1 7,-7-9-2,10 13-7,-3-8 1,-7-5-5,19 6 3,-9-4-3,-10-2 2,24-2 4,-11-1-7,1 0 11,-1-2-7,-4-1-1,4-1 1,-4-1 6,3-5-6,-3 0 4,-2 2-3,0-4-6,2-1 0,-5-1-4,-3-1-5,-1 2 2,0-3-6,-1 4 3,-4-1-4,-1 7-1,1-2-6,-2 1-5,-2 2-2,-2 2-16,-2 1-11,0 2-16,-4 0-19,2 1-20,4 3-15,-2 0-20,1 2-25,2 0-154,10-3-326,-18 10 145</inkml:trace>
  <inkml:trace contextRef="#ctx1" brushRef="#br0" timeOffset="110851.3943">17846 1555 36,'0'0'176,"0"0"-11,0 0-16,0 0-11,0 0-13,0 0-19,0 0-5,0 0-12,0 0-5,0 0-12,0 0-1,0 0-10,0 0-9,0 0-4,-33-18-7,33 18-1,-9-9-5,9 9-2,-9-12-4,9 12-11,-9-9 4,9 9 1,0 0-3,0 0 0,-9-12 5,9 12-10,0 0 4,0 0-5,0 0 0,-8-11 0,8 11-1,0 0-8,0 0 3,0 0-3,0 0 1,0 0 6,0 0-8,0 0-1,0 0-1,0 0 5,0 0-10,0 0 6,0 0 1,36 16-5,-36-16 9,5 10-4,-5-10 4,0 0-3,-2 23 0,2-23-1,-14 19-21,3-5 0,-5 0-24,0-2-17,0 0-45,-1-1-32,-6 2-130,0 1-286,9-6 127</inkml:trace>
  <inkml:trace contextRef="#ctx1" brushRef="#br0" timeOffset="112134.7977">18362 897 67,'0'0'135,"0"0"5,-3-51-18,3 51-6,0 0-6,0 0-7,-8-40-4,8 40-9,0 0-8,-17-25-3,17 25-11,0 0 3,-22-20-2,22 20-4,0 0-5,0 0-6,-28-16-7,28 16 1,0 0-12,-34-3 0,34 3-6,0 0-3,-54 6 0,54-6 1,-36 11-10,36-11 2,-34 17-1,34-17-3,-32 16-2,32-16-4,-28 22-3,28-22 5,-18 24 3,18-24-7,-10 22-1,10-22 5,-5 22-2,5-10 4,1 0-1,3 3 0,3-1 3,5 2 0,1-1 0,3-2 0,5 4-2,2-3-1,1 1 2,0 0 0,2-1-1,0 0-2,-1-2 0,3 2 2,-8-6-5,2 6 3,3-3-3,-9-1-4,-6-2 3,3 1 2,-3 0-9,-2-2 6,-1 2 2,-2 0-6,-3-2 5,-2-7-2,0 14 0,0-14-1,-6 19 1,1-10 0,-2-1 2,1-2-5,-3-1 6,-1 0-7,-1 2 4,-1-2-6,-5 0 6,4-3 1,-5 2-6,-1-3 3,2-1-7,-2 1 5,2-2-1,2-1 2,3-1 2,-2-1-5,3-1 2,-1 1-2,4-4 0,0 0-1,1 1-2,1-3 5,0 2-5,4-4 7,2 12-3,-3-18-3,6 7 1,-1 2-2,4-2 1,2 0 0,4-2 2,-1 1-5,5 0 3,-3 1 1,4 1-3,-3 2 1,0 2-1,-3 2-15,0 1-13,1 1-15,-2 0-31,-10 2-9,19 3-34,-10-2-22,1 2-27,-1 2-102,0-1-295,-1 2 131</inkml:trace>
  <inkml:trace contextRef="#ctx1" brushRef="#br0" timeOffset="112535.9554">18872 1388 98,'0'0'144,"0"0"-12,0 0-8,-16 17-9,16-17-9,-12 4-12,12-4-2,0 0-10,-18 4 0,18-4-12,0 0 4,-16 1-3,16-1-6,0 0-1,0 0-5,0 0-8,0 0-5,-19-6 0,19 6-14,0 0 4,-11-9-3,11 9 4,0 0-10,-1-14-5,1 14 0,0 0-7,0 0 0,0 0 0,10-18-3,-10 18-1,9-5-2,-9 5 1,12-5-2,-12 5-2,15-2 5,-15 2-3,14 0-4,-14 0 5,18 3-3,-12 1 2,-6-4 3,9 8-6,-9-8 4,3 15-1,-3-15-4,-16 24 9,4-12-7,-2 3 3,-8 3-9,-2 0-19,10-5-19,-3-1-7,-6 4-22,8-2-26,-2-3-25,4 0-22,-1 0-113,0-2-274,4-1 122</inkml:trace>
  <inkml:trace contextRef="#ctx1" brushRef="#br0" timeOffset="113949.2314">19459 951 40,'0'0'163,"0"0"-12,0 0 6,0 0-8,-19 27-1,12-13-13,-3 0-9,-3 8-1,3-5-14,0 7-13,-2 1-4,3-7-12,-1 10 0,1-10-14,0 0 2,-1 5-3,4-8-7,-1-2-5,1 2-5,1-5-4,1 1-5,-1-3-2,2-1-2,-2-1-3,3-2-1,2-4 11,-8 9 6,8-9 1,-3 6 0,3-6 0,0 0-4,0 0-3,0 0 0,0 0-8,0 0-3,0 0-4,13-27-8,-8 14 2,2-1-4,-1-3-1,2-1-3,1-5-5,-2 5 0,4-6-1,-3 1-3,0 6-1,0-1-2,1 0-2,0 2-2,-2 0 1,-1 6 2,-3-1-1,-3 11 1,0 0-1,0 0 0,0 0-1,17-40 1,-17 40 0,0 0 1,0 0-3,0 0-2,0 0 5,0 0-7,9-28 2,-9 28-4,0 0 5,0 0-1,0 0 0,0 0 1,0 0-2,6-6 1,-5 8-2,-1-2 4,0 0 1,0 0-1,15 11 1,-8-4-4,3-2 7,1 4-1,-2-2-3,4 4 3,2 0 2,-3 0-1,12 3 1,-7-3 2,4 6-1,1-2 0,-1 2 3,-4-3-8,5 1 13,-4-3-11,-4 1 4,3-2-6,-2 0 3,0 0 3,-5-3-5,-1-1 2,1 0-2,-2 0 1,1-1-1,-3 2 1,0-5 1,-2 2-3,0-2 4,-4-3-1,6 6 3,-6-6-4,5 4 3,-5-4-3,0 0 5,0 0-2,2 6 1,-2-6 1,0 0-2,0 0-2,0 0 6,-14 7-7,14-7 0,-16 2 0,4 1 2,0-2-1,-7-1 0,2 0 0,-4 0-1,-2 4 5,-6-5-5,-1 3-1,0-4 0,-2 3-2,2 0 2,0 0 2,3-1-6,4 0 3,2 0-1,3 1 3,1-2 0,4 0-3,-5 2 4,5-1-6,3-1 5,0 2 0,2-1 1,8 0 0,-12-2-3,12 2-5,-11 1-11,11-1-19,0 0-11,-9 1-18,9-1-3,0 0 5,-5 6-21,5-6-10,0 0-8,-7 8-14,7-8-29,0 0-11,0 0 0,0 0-14,9 17-119,-9-17-312,12 4 138</inkml:trace>
  <inkml:trace contextRef="#ctx1" brushRef="#br0" timeOffset="114372.0108">20204 1366 85,'0'0'168,"3"10"-10,-3-10-9,0 0-11,0 0-17,0 0 1,-15 8-13,15-8-8,-9 4-10,9-4-7,-12 3-8,12-3-11,-15 1 4,15-1-10,-18-1-4,18 1-8,-13 0-1,13 0-4,-12-3-6,12 3 1,0 0-6,-14-6 0,14 6-1,-4-7-6,3 2 0,1 5-9,0 0-4,-1-8 3,1 8-1,0 0-3,0 0-5,0-11 4,0 11-3,0 0 2,0 0 1,0 0 0,20-5-2,-20 5-1,0 0-3,18 9 4,-18-9 0,14 8 1,-6-1-1,-4-2-5,-2 3 3,-2-8-2,4 13 5,-4-4-12,0-9 12,-9 18-3,0-8-4,-1-4 3,-3 4-9,-2 3-5,2-4-8,-4 3-16,1-4-18,-1-2-14,6 0-24,-3-1-34,5-1 0,-2-2-154,11-2-299,-15 6 133</inkml:trace>
  <inkml:trace contextRef="#ctx1" brushRef="#br0" timeOffset="115024.6289">20459 694 128,'0'0'159,"0"0"-9,0 0-5,0 0-7,0 0 3,0 0 2,0 0 11,0 0 1,0 0-18,0 0 3,0 0-7,90 35-9,-73-22-12,4 4 3,-21-17-10,41 29-3,-18-11-5,-1 0-6,-2 0-7,2 1-8,1 3 6,-4 0-12,2-2-2,0-1-3,-2 2-9,1-3-3,-1 0-9,-8-4 2,2 0-8,1 1-1,-1-3-2,-6-4-6,3 2 1,-4-2-6,1-2-2,-2 1 3,1-2-9,-2 0 4,1-1-11,-1 0 6,-4-4-6,4 6 2,-4-6 1,5 5-1,-5-5-4,0 0-2,4 6 1,-4-6-7,0 0-20,7 3-14,-7-3-14,0 0-17,5 3-9,-5-3-15,0 0-14,0 0-18,0 0-5,0 0-38,0 0-25,0 0-9,0 0-8,0 0-131,-25-7-365,25 7 162</inkml:trace>
  <inkml:trace contextRef="#ctx1" brushRef="#br0" timeOffset="115293.6249">20783 1023 151,'0'0'137,"0"0"-6,0 0-12,-14 2-16,14-2-8,-16 6-6,8 1 1,-4 0 3,-3 1-3,1 4-6,1 1-2,-3 0-1,-4 6 5,0-3-3,3 5-1,-3-2-3,-1 2-7,4-2-1,-3 0-3,7-5-4,-1-1-6,0-1-10,3 1 0,-2-3-1,4 0-4,0-1-7,-2 0-3,3-3-8,0 1 1,3-3-8,5-4-19,-9 9-16,9-9-7,-4 8-28,4-8-13,0 0-33,0 0-23,0 0-29,0 0-151,0 0-326,25 0 145</inkml:trace>
  <inkml:trace contextRef="#ctx1" brushRef="#br0" timeOffset="116165.4653">21115 569 12,'0'0'168,"0"0"-14,0 0-16,0 0-10,29-34-18,-29 34-5,0 0-6,29-12-14,-29 12-3,0 0-5,34-3-18,-34 3-1,0 0-2,0 0-12,0 0-1,0 0-5,56 18-2,-56-18 0,0 0-4,11 26-4,-11-26-8,0 0 5,1 39 0,-1-39 0,0 0 2,-14 56-1,14-56-2,-18 40-1,9-16 6,-2 0-3,-1 0 3,12-24 1,-22 45 1,13-21 0,2-5 1,1-1-8,4 2-1,-3-1 2,2-2 2,-3 2 3,3-1-8,5 0 5,-5-3-3,2 3-2,1-8 1,1 3 0,2-4 1,0 1-3,-1-3 1,0-1-1,2-1 1,4-1 6,-1-1 8,0 1-2,-1-2 0,6-2-6,-1-1 3,1-1 2,0-2-8,-1 0 2,1 1-3,4-4-3,-6 0-1,6-2-4,-5 0 0,-1 2 1,-1 0-4,0 0 0,0-1 1,-3 1-6,1-3 1,-3 3-4,-4 7 1,4-12-4,-4 12 4,3-7-4,-3 7 2,0 0-1,0 0-1,-3-13-2,3 13-3,0 0 2,-8-2 0,8 2-2,0 0 6,0 0-5,-19 8 4,15-5-6,-5 5 5,5-2 0,-4 3 0,2-2-1,0 3-1,-1-2 3,3 3 1,-1-1-3,0 2 1,1-1-2,1 5 4,0-1-1,0 1-1,1 0 5,2 2 0,2 0 4,1-3-7,1 3 1,2-1 2,-1 2 1,0-2-1,3-1 2,3 0-2,-1 2 2,-1-1-1,-1-1 1,2-3-5,1 2 5,-3 0-4,-1-1 6,3-1-7,-5 3 2,1-5 4,-2-2-6,1 4 8,-2-4-3,-1 2 6,-2 0-2,0-11 0,-7 18-1,6-11-1,-3 2-1,-4 1 5,1-3-3,-4 3 2,3-2-3,-7 1-2,-1-1-1,-4-2-6,4 0-13,-11-1-21,-2-2-28,-4 3-45,-1-4-32,3-2-68,1 0-224,7-2-466,3-3 207</inkml:trace>
  <inkml:trace contextRef="#ctx1" brushRef="#br0" timeOffset="119749.9401">1890 8132 80,'0'0'156,"0"0"-7,-4-8-6,4 8-7,0 0-9,-4-6-3,4 6-15,0 0-6,-4-5-8,4 5 0,0 0-20,0 0-7,-9-6-8,9 6-3,0 0-4,-11-2-8,11 2-4,-10 1-6,10-1-2,-11 5 0,3-2-3,2 1-8,-2 0 1,-1-1-8,0 4 3,-1-3-3,0 3-3,1 1-5,0 0 5,1 1 0,-2-2-3,0 1 2,-2 5 4,1 1-4,-1-3-2,2 2-1,2-1 1,2-3-1,-2 1 1,4 3-1,-1 2-2,1-2 0,2-3 5,1 2-3,-1 4 1,4-4 7,1 3 1,0 2-1,-2-5-3,3 4-7,0-4 13,1-1-5,3 4-3,-2 1 0,2-5 0,-2 2-4,6 1-2,-6-4 1,3 3 2,0-4 0,1 1-6,-1-2 4,-1 1-1,1-5-2,0 6 4,0-5-2,1 2-4,-1 0 2,1-4 1,1 1-5,0 0 3,-1-4 1,3 2 1,0-2-2,-1-2-3,0 1 5,-2-2 5,4 2 1,-4-5-3,0 1 4,3-2 2,-5 0 0,1-3-2,1 3 5,-2-2 2,0 0-3,1-6-3,-2 4-2,1-5 1,0 2 2,-2-2-3,0-1-1,-1 1 3,0-2-5,-1-1 0,0 2 1,-1-2-1,1 1-1,-2-1-2,1 2 4,-3 0-3,0 2-2,-3-2 1,2 2-7,-3 0 7,0 0-3,-1 1 1,0 1-1,0 3-1,-4-5 0,1 5-2,-1 0 1,-1-2-5,-4 1 3,2 0 4,-2 0-7,0 3 1,-1-2 2,1 0 0,1 3 0,3 2-2,-2-1 1,1 1 2,1 3 2,-1-2 0,0 4-7,-1-1 4,2 2 4,-1 0-3,-1 2-1,-3-2-2,6 2 1,-3 3 6,0-2-6,3 0 4,0 4-4,1-1 2,2 1-1,1 0 1,1 0 1,0 2 0,3-1 0,-1 1 1,5 1-2,1 1 3,0 0 0,6 4-1,-1-1 4,1 1 0,2-1 1,4 6 1,1 0 4,2-1 4,0-1-3,2 0 0,2 3 2,3-2 2,-3-2-3,3 3 4,-3 0-5,3 1 1,-2 0-2,-1-3-1,-1 1 3,-1-2 0,-2 0-3,-1-1 1,-5 0-4,-1-3-3,-3-1 2,-1 4 3,0-2-3,-1 0 3,-4-1-2,2 2 6,-3-2-7,-2-2 2,-1-1-3,0-1 3,-2 2-2,3 0 0,-3-1 2,-1-3 1,0 2-3,-1-1-1,0 0-1,-1-2 1,2-3 1,-1 1-1,1 1-1,4-6-1,-8 8 0,4-5 7,4-3-8,-10 6 1,5-2-1,5-4-7,0 0-4,-9 2-13,9-2-18,0 0-16,0 0-15,0 0-11,-9-11-20,9 11-6,1-8-30,-1 8-17,6-12-42,-5 2-115,3 1-339,0-1 151</inkml:trace>
  <inkml:trace contextRef="#ctx1" brushRef="#br0" timeOffset="120157.9819">2630 8368 63,'0'0'178,"0"0"-17,0 0-9,0 0-16,0 0-7,0 0 1,0 0 14,0 0-6,27 4 0,-9-5-11,3 0-4,7 0-8,1-1-12,0-2-4,-1 0-7,0 2-12,-2 1-6,-5-2-7,0 1-6,-1 1-9,0-2-1,-7 2-9,1 0-1,-3 0-11,2 1-9,-6-1-6,-7 1-12,14 0-9,-14 0-7,10-1-11,-10 1-7,8 1-14,-8-1-4,0 0-11,0 0-7,6 1-10,-6-1-15,0 0-10,0 0-17,0 0-16,0 0-37,-23 13-91,17-11-284,-5 1 126</inkml:trace>
  <inkml:trace contextRef="#ctx1" brushRef="#br0" timeOffset="120413.1534">2793 8471 78,'0'0'158,"0"0"-8,0 0-2,0 0 3,0 0-11,12 12-6,-5-12-11,-1 2-6,5 1-4,0-1-4,0 1-4,3-2-10,4-1-7,-3-2-8,2 2-4,2 0-10,-2-2-7,-3 2-5,-1 0-6,0 0-2,0-3-1,-2 1-8,2 1-4,-7 0-3,2 0-2,-8 1-5,13-1-11,-13 1-9,7-2-1,-7 2-8,0 0-18,8-1-6,-8 1-28,0 0-11,0 0-15,0 0-31,0 0-17,0 0-174,0 0-331,0 0 147</inkml:trace>
  <inkml:trace contextRef="#ctx1" brushRef="#br0" timeOffset="121267.3496">3648 8061 106,'0'0'197,"1"-11"-16,-1 11-16,-1-12-17,1 12-13,-4-13-19,-1 7-1,1 0-13,-2-1-11,-1-1-13,-1 1-4,0 1-4,-1-1-10,0-1-2,-3 2-7,1 0-6,-1 0-3,-6 1-10,5 0 4,-1 1-4,-2 1-9,-2 1-2,0 1 0,-1 2-9,4 1 6,2 0 2,-5 1-6,1 4-3,-1-3-2,3 3 2,1-1 1,5 1-3,-1-1-1,1-1 3,4 2 3,1-2 2,1 5-4,3-3 3,2 3 4,1 0 2,3-1 1,1 2 5,1 2-7,2 3 0,1-1 7,0-2-4,0 3 1,1-1-2,-2-1-2,3 1-1,1 0-1,-4-1-2,1 1 0,-1-1-5,-3 2 3,0-2-2,0-3-1,-2 5 0,-1-4-2,-1 0 2,-1-2 0,-2 2-1,0 1 2,-1 0 0,-3-3 1,0 4-4,-1-4 0,-6 3 2,1 3-1,-4-3-2,1-1 2,0 0-3,-1-2 1,4-1-1,-2-2-1,2-3 1,2 3-1,2-2 1,0-1 3,2-1 1,4-3 2,-8 4-1,8-4-1,0 0-10,0 0-2,0 0 2,0 0 0,0 0-1,0 0-2,0 0 1,24-18 5,-15 12-1,0 0-3,1 2 3,-1-2 2,2 2-4,0-1 4,1 3-6,-2-2 2,1 3-3,0 0 5,0 1-3,-2 1 2,1 1 0,-2 2 0,2 1-3,-2 1 3,-2 0-1,1 2 0,-1 3 2,-2-2 0,0 3 2,-1 4 0,0 1 0,-2 0 0,1 2 3,-4-1-2,2 1 2,0-1 10,3 1-4,-3 1 4,0-1-6,0 0 2,0 0-1,-1-2 0,2-1-2,-2 0 2,2 0-1,0-3-1,0-1-2,3 0 3,0-2-2,-2 0 0,2-2 3,0-1-6,1 0 2,1-1 0,0-2 6,1 0 11,0-1-7,2-2-1,1 1-2,3-4 2,0-1-2,3-1-2,-3 0 0,4 1-6,-6-4 0,1 2-19,-1-1-20,-1-1-35,2 2-45,-2-4-41,-1 0-62,1 0-236,-2 0-487,-2-1 216</inkml:trace>
  <inkml:trace contextRef="#ctx1" brushRef="#br0" timeOffset="126851.1813">4025 8440 95,'-3'-9'155,"2"2"-15,1 7-10,-1-14-6,1 14-16,-2-13-3,2 4-12,-1 2-10,2-4-7,-2 1 0,1 1-3,-3 0-11,1-2-11,-3 1 3,4 3-5,-2-3 0,0 4-1,1-1-4,-2-1-8,-1-1 2,-2 2-4,1 1 2,1 1-7,-4 0-1,3 2-3,-2 1-3,-3-1-2,0 0-1,1 3-4,0 3-1,0 0-3,-3-1-5,1 0 3,2 3 0,-3-1-4,3 2 2,0 2-2,0-3 0,2 2 0,0-1 2,4 0-4,-2 3 3,2 0-2,3-2-1,0 2-1,1 2 2,1-4 6,1-1-3,4 2-12,0-1 15,-1 1 1,3-1-1,0-2 0,3 2 1,-1-3-5,3-1 2,-2 1 1,1-1-15,1-3 12,0 2 0,-2-5-1,3 0 3,-2-1-4,-1 1-1,1 1 7,-2 0-7,0-2 0,-4 1 0,2 0 3,-3 0-1,-5 3 1,10-2-4,-6-1 7,-4 3-3,7-8 2,-7 8 1,4-8-2,-3 2-1,-1 6 3,0-9-3,0 9 2,0-9 0,0 9 1,0 0 2,0-9-3,0 9 5,0 0 3,0 0-8,-3-8 3,3 8-2,0 0-2,0 0 2,0 0 0,0 0-3,0 0-1,0 0-2,0 0 4,0 0-3,0 0-2,0 0 1,0 0 2,0 0 5,0 0-1,4 28 1,-3-19 0,2 2-4,0 1 3,0 5-1,1 0 2,0 0 0,-1 1-2,-1 1 4,2 0-4,0 0 4,-2 0 1,0 1 4,2-2-4,0 0 0,-2 0-1,2-3-3,-3 2 2,-1-6-2,1-3 0,0 2-2,1-3 2,-2-7-1,2 10 1,-2-10-4,2 8 1,-2-8 7,0 6 8,0-6 2,0 0 10,0 0 1,0 0 8,0 0-7,0 0 1,0 0 0,0 0 1,0 0-6,10-20-3,-6 10-1,-3-2-1,3-4-1,1 0 11,1-3-14,-1-1 2,1 1-4,2-5 1,0-1-5,-5 6 0,1 1 0,1-1-3,-1 2 8,2 2-11,-4 5 1,1-6-4,-1 5-3,2-1-3,-1 2 1,1-1 4,1 3-8,-4-3-10,3 5-2,-2-1 0,1 1-6,-3 6-12,1-8-13,-1 8-13,3-7-18,-3 7-26,0 0-27,0 0-21,0 0-21,0 0-27,0 0-192,0 0-422,0 0 187</inkml:trace>
  <inkml:trace contextRef="#ctx1" brushRef="#br0" timeOffset="127209.3977">4369 8368 110,'-4'4'144,"0"5"-7,1 0-3,-1 2-17,2 1-10,-1 0-12,0 4-10,0 0-8,3 1 0,-1-1-14,1-4 1,1 4-10,3-1-3,2 0-4,-1-5-7,0-1 0,1 2-1,-1-3 0,3-1-5,-2 0 1,1-1-3,0-3 5,2 1 0,-4-3 2,-5-1-7,15-1 4,-4-3 5,-1-1 4,1 0-5,-1-3 5,-1 1-10,-1-2 4,-1 2 1,0-3-4,-2 0 2,-2-2-9,-1 3-2,-2-3-3,1 1-7,-4 1 2,-3-2-7,0 1-1,1 1 0,-3 1-8,2 3-10,-2 0-15,-1 2-7,2 3-14,7 1-11,-16-2-16,6 2-18,10 0-18,-13 7-6,7-5-37,-2 1-124,8-3-295,-9 6 131</inkml:trace>
  <inkml:trace contextRef="#ctx1" brushRef="#br0" timeOffset="127583.6955">4746 8599 49,'0'0'158,"0"8"-17,0-8-19,0 0-5,-1 7-5,1-7-13,0 0-8,0 0 2,0 0-3,1 10-1,-1-10 3,0 0-5,0 0-3,0 0-6,0 0-4,0 0-8,0 0-2,0 0-4,0 0-10,0 0-7,0 0-3,-18-17-6,18 17-8,-2-7 2,2 7-5,0 0 2,3-12-3,-3 12-4,1-9-7,-1 9 6,4-6-8,-4 6-1,6-3 0,-6 3 2,0 0-1,12-3-8,-12 3-1,0 0 4,11 4 2,-11-4 4,7 5-4,-3-2-1,-4-3-3,6 10 2,-5-6 3,-1 6-4,-1-2 0,-3 3 3,-1 0-5,1-1-3,-1 2-14,-1-2-15,-4 4-6,1 0-24,-2-1-14,4-2-30,-1-3-25,2 1-162,-2-2-315,3-1 139</inkml:trace>
  <inkml:trace contextRef="#ctx1" brushRef="#br0" timeOffset="128628.406">5126 8335 8,'0'0'128,"-5"-8"-5,0 5-6,5 3-14,-5-10-11,1 3-9,4 7-5,-2-7-3,2 7-7,-4-7-7,4 7-8,-5-6-1,5 6-11,-6-5 1,6 5-3,-8-6 0,1 4-5,7 2-10,-13-2-2,5 2 5,-3 0-2,1 0-3,-2 2-2,2-1-1,-1 2-8,-1 0 7,3-1-5,-1 2 8,0 0-1,1 3 2,1-1 0,1 3 1,-1-3-1,2 2-3,0-1-6,3 3 2,-3 1 1,4-2-1,-2-1-2,3 3 5,2-2-6,-1-9 4,4 16 8,-2-4-2,2-6 2,0 4 1,0-3-4,1-1-6,3-1 6,-1 0 6,4 1-4,-2-1 2,-2-1 5,0-3-3,0 0-1,-7-1-2,13 0-1,-13 0 0,14-2-4,-7 0 5,-7 2 0,11-6-2,-5 3 6,-2-1 0,1-1 1,2-3-2,-2 1-2,1 0-1,1-3 0,-1 1-3,-1-2-2,-1 4 4,-1-3-4,-1 0-6,0 2 3,0 0 0,0 2 2,1-2-2,1 1 2,-4 7-2,1-10-2,0 4 2,-1 6-1,0 0-2,2-7 0,-2 7-6,0 0 3,4-5-3,-4 5 2,0 0-3,0 0 2,0 0-4,0 0 9,0 0-5,8 19-1,-5-9-1,1 1 5,0 1 1,0 5 1,1 1-2,-1 1 0,2 5 2,-3-4 1,4 5-1,-4 1-2,1-1-2,1 0-1,-3-5-2,3-1 4,-2-1-2,-3 1 0,5-4 4,-3-2-3,1-2 2,-2 0-4,2-3-2,-3 0 2,0-8-1,2 10 1,-2-5-2,0-5 7,4 6 5,-4-6 7,0 0 3,0 0 2,0 0 1,0 0 20,0 0-9,0 0-6,17-13-1,-12 5-2,-2-3-3,2-1-6,-1-4 0,-1-1-4,1-1-2,0 0-2,1-1-1,2 2-1,-1-7-4,-1 9-5,-1 3 1,0 0 1,-1-1-7,1 3-5,-1 0-1,-2 3-1,2 1-4,-2-1-8,-1 7-16,3-9-8,-3 9-7,2-7-13,-2 7-18,4-7-17,-4 7-13,0 0-10,3-4-11,-3 4-6,0 0-13,0 0-12,0 0-24,0 0-146,0 0-363,12 14 161</inkml:trace>
  <inkml:trace contextRef="#ctx1" brushRef="#br0" timeOffset="128908.1523">5424 8493 211,'0'0'211,"0"0"-21,0 0-20,0 0-18,0 0-8,0 0-15,0 0-2,0 0 0,-1 17-8,2-10-17,2 0-2,-2 2-6,3 3-2,-2-1-8,1 0-8,-2 3-7,2-4-2,-1 5-9,2 0-6,0-3-5,-1-2-1,-1 2-5,2-2-5,-2 0 0,0-3-9,0 3-2,1-4 2,-1 1-12,1-1-8,-3-6-22,3 11-22,-2-7-26,-1-4-25,4 8-18,-4-8-22,10 4-34,-10-4-185,0 0-377,14-5 167</inkml:trace>
  <inkml:trace contextRef="#ctx1" brushRef="#br0" timeOffset="129722.9013">5903 8510 58,'0'0'186,"-6"-6"-9,6 6-21,-10-6-20,10 6-5,-9-5-13,2 2-11,0-3-25,-2 3 5,1-3-10,-1 2-10,1-1-2,1 2-6,-1-1-7,2 0-10,-1 1-1,1 0-7,0-3 2,-1 2-7,7 4-5,-10-7 2,5 4 0,5 3-4,-9-5 6,9 5-8,-6-4-3,6 4 2,-6-4-3,6 4 5,0 0-7,0 0-4,-6-3 6,6 3-4,0 0-2,0 0 4,0 0-5,0 0-1,0 0 0,0 0-4,-13 5 0,13-5 0,0 0 1,-3 8 5,3-8-6,-4 6 2,4-6 0,-3 7-1,3-7-2,-3 7 3,3-7-4,0 0-1,-2 8-1,2-8-4,-1 6 5,1-6 2,0 0 1,0 0-3,0 0 5,0 0-4,0 0 2,0 0 2,0 0 6,5 8-1,-5-8-4,0 0 8,8 1 0,-8-1-3,0 0 1,11 1 0,-11-1-1,8 2 1,-8-2-6,7 2 2,-7-2-5,11 2 10,-4 0-4,0 1-5,-7-3 3,11 2 1,-2 2-2,-5-2-4,2 2 4,-6-4-7,9 4 4,-9-4 2,5 6-3,-1-2 5,1 1-2,-5-5 0,5 9-1,-5-9 4,3 10-6,-2-5 4,-1-5-6,0 12 7,0-12-2,-1 12 1,-2-7 0,1 1 3,2-6 0,-4 7-2,4-7 1,-5 7-1,0-3-5,5-4 3,-9 3 3,9-3 1,-7 4 4,7-4 6,-10 1-4,10-1 1,0 0-7,-11-6 1,11 6 0,-5-7-5,1 1 1,1-1-3,3 7 0,-6-10-4,5 4 3,1 6-3,-3-10-4,3 10 3,0-12-7,0 12 8,0-9-1,0 9-3,0-11 4,0 11-1,3-9-2,-3 9 1,5-8-1,-2 4 1,-3 4-2,7-8 1,-3 3 2,2 1-4,-6 4 1,13-4 1,-7 2-2,-6 2 2,14 2-2,-6 1 4,-8-3 0,8 10-3,-5-1 5,1 0 0,-1 1 0,-2 2 2,-2 4 3,-2 2-2,-3 0 2,-3 6 0,-2-3-1,-4 1 2,3 3-4,-1-3-1,-4 2-9,3-3-29,-1 2-15,-1-2-31,1 0-32,2-4-44,4-3-202,-2-1-390,2 0 172</inkml:trace>
  <inkml:trace contextRef="#ctx1" brushRef="#br0" timeOffset="130627.5773">6213 8353 50,'-5'-4'152,"-3"-1"-10,-1-3-11,0 2-18,0 2-8,-1-1-2,1 1-12,0 1-3,1 0-10,-2-1-3,2 4-7,8 0-5,-15-3-8,5 3-6,1 0-1,-1 3-6,-2 1-3,4 1 1,-1-1-9,0 2-1,2-1-1,-1 4-1,0 0-3,2 0 9,-1 3-4,3 4-2,0-5-5,1 0 1,3 1-7,2 0 3,-1-1-4,0-1 4,2 0-7,-1-2 1,1 0-1,3 1-3,-2-3-5,0-1 3,1-1 0,0 1-2,-1-1 1,-4-4 5,9 5-2,-3-4 7,-6-1-3,0 0 12,17-4-4,-17 4 3,11-3-5,-6-4-3,1 2 2,0-1-2,-2 0-1,2-3 0,0-3-6,0 0 10,-1 1-1,-1 0 0,0 0-4,-1 1-2,0-1 2,1 3-1,-3-2 1,1 2-4,0 1-2,-2 7-2,4-12 1,-3 7-2,-1 5 4,2-6-6,-2 6 1,0 0 3,6-5-3,-6 5-1,0 0 3,0 0 0,0 0 1,14 7 1,-11-2 1,0 2 5,1 2 1,1 3-1,0-1 4,2 5 10,-3 3-2,2-1-1,0-1-4,1 2 1,-2 0 0,1 0-1,3 4-4,-4-5-2,1 7 1,-2-8-2,3-2 1,-2 2-4,-1-3-2,-1-2-1,0-2 3,-2-3-5,1 0 1,-1-1-1,-1-6 1,1 10 3,-1-10-3,1 7 4,-1-7 9,0 0 3,0 0 0,5 4 8,-5-4 6,0 0-4,0 0-4,0 0-2,0 0 3,7-23-9,-5 13-2,1-1-3,0 1 3,-1-2-6,2-2 0,-1-1-1,2 1-3,-1-2 0,2-1-1,-4 1-2,2 5 3,-1-2-6,1 1-2,-2 1 0,3 0 1,-1 0-11,1 0-3,-1 3-10,0-2 2,1 2-4,-1-1-13,0 4-8,1-2-12,1 3-11,-2-1-11,-4 5-16,10-5-19,-6 2-13,-4 3-29,10-1-26,-10 1-42,0 0-122,9 7-373,-9-7 165</inkml:trace>
  <inkml:trace contextRef="#ctx1" brushRef="#br0" timeOffset="131025.4967">6544 8528 129,'0'0'245,"0"0"-21,0 0-26,0 0-20,-3-15-17,3 15-17,0 0-15,0 0-16,8-12-10,-3 8-11,-5 4-9,10-3-7,-1 1-8,-9 2-9,13-2-3,-6 1-7,-7 1-5,17-1-8,-9 0-5,-8 1-3,14 2-2,-9 1-6,3 0-6,-2 3-1,2 0-1,-3 2 0,-1 1 1,-1 0-7,-1 1 8,0 1-7,-2 1 3,-4-2-2,3 3-1,-1-2 0,-2 4 2,0 2-3,-6-3-1,3 0 3,2 1-2,-3 0 5,0 1-3,1-5-2,2 0-3,-1 0 3,-1-1 2,3-2-1,1-2-3,0-1 1,3-5-2,-2 10 1,2-10-1,0 0 0,0 0 0,3 9 2,-3-9-2,0 0 0,18-3-1,-6 0 1,-1-1-14,1-2-11,3 0-12,6-1-17,-2 0-30,-2-3-23,1 1-35,3-2-55,-4-1-124,-1 1-343,1-2 152</inkml:trace>
  <inkml:trace contextRef="#ctx1" brushRef="#br0" timeOffset="131758.9535">6709 8151 59,'-2'-9'210,"0"0"-23,0 1-17,2 8-16,2-15-19,2 5-11,1 1-12,1 3-12,2-3-10,-2 1-8,3 4-9,1-2-7,-2 1-9,1 0-4,-3 3-5,3-1-7,-2 2-5,0-1-3,-7 2 0,12-1-4,-12 1-6,10 3 2,-5-1-3,-5-2 0,8 8-5,-6-2 3,0 0-5,0 2 4,2 0-2,-4 2-4,0 0 2,-4 3 3,2-1-3,0 2 0,1 3 0,2-2 1,-3 2-2,-1-1 9,2 1-2,-3 2 4,4-1-1,-1 0-4,1-1 5,0 1-5,1 0 2,3-1-8,-4-1-1,0-4 0,4 4 3,-3-6-3,2 1 0,-1-1 0,2-2-5,-2-1 2,1-1-1,-3-6 7,6 8 7,-2-5 10,-4-3-4,9 4 3,-2-3-2,-7-1-4,11-3-2,-11 3-1,13-5-1,-6 1-3,0 0 1,2-6-5,-3 6 2,3-3-5,-4 0 0,3-3-2,-4 5 4,2-4-3,-3 1 1,1 2-1,-2 0 2,-2 6-2,3-10 4,-3 10 1,2-5 0,-2 5-3,0 0-1,0 0-1,0 0-2,0 0-2,-10-9 2,10 9-2,0 0-3,-17 7 0,10-1 1,1-1-3,0 3 1,1 0-4,-1 4 5,1-1-4,2 2 1,-3 3-1,4-3 3,-3 3-5,4 2 4,1-1-1,0 1-1,0 1-1,0 2 4,1-2-1,4-1 1,-1 5 2,0-3-4,3-1 0,-1-1 0,2 0-1,0 0-1,1-2 1,1 0-1,1-3 5,-1 0-5,-1-1 2,-2-3 3,1 0-3,-2-2-2,-2-2 8,-1 0-6,1 0 0,-4-5 6,5 8 1,-4-3 2,-1-5 3,0 0 1,-7 16 6,-1-9 3,-2 0 3,-5 2-5,-3 0 4,-2-1-4,-5 3-1,5-2-11,-6-1 1,-1 0-22,0 2-19,0-3-37,8-1-38,0-1-49,0 0-69,-1-3-232,4 2-493,3-4 218</inkml:trace>
  <inkml:trace contextRef="#ctx1" brushRef="#br0" timeOffset="137655.1204">1971 9481 158,'8'-3'177,"-8"3"-11,0 0-11,2-6-12,-2 6-14,0 0-2,1-8 0,-1 8-5,0 0-7,0 0-13,2-9-5,-2 9-11,0 0-3,0 0-13,0 0-4,-5-9-11,5 9-6,-8-7-4,3 3-3,-2 0-5,1 2-4,-6-4-3,2 2-5,-3 0-3,0 2 0,-6-1-4,2 3 1,-2 0-8,-1 2 2,1-1-1,-2 4-1,-5 0-2,5 1-3,5 0 4,-3-1-4,0 3 0,3 0 2,1 1-4,-1 0 1,5-1-3,2 0 0,0 1 0,0 0 3,4 2-1,-1-2-1,1 2-3,-1 0 2,2 0-2,3 1 0,2-2-4,-1 0 4,3 1-1,1 0 0,0-3 1,0 2 1,2-2 1,-1 1-1,3-2 1,-1-3-2,0 4-1,2-3 3,1-2 0,-1-1-2,4-3 3,1-1-1,3-2 0,2-1 3,1-4-3,-2 2 3,1-3-4,-2 1 4,-1 0-5,1 0 3,-4-2-1,-4 2-1,1 1-4,-1 1 7,-3-3 0,-1 1-1,2 1 0,-2 0-1,-3 0 1,2 0-3,-1 2 5,-1-1 1,1 1-7,0 0 4,-3 6-4,2-12 0,-1 6 2,-1 6 0,4-9-5,-4 9 7,4-8 0,-4 8-2,2-5-3,-2 5 3,0 0-3,0 0 1,0 0 3,0 0 0,0 0-3,0 0 1,0 0 2,8 19 6,-7-9 0,1 1-2,-2 3 3,0-3 4,4 6 0,-3 1 1,3 0-3,-1 1 4,3-1-3,-1 6 1,1-1-2,-1 2 6,-2-8-4,1 9 0,-2-5-2,0 3-1,-1-5 0,3 1-2,-3-3 4,1-1-4,0-3 3,-2-2 1,2-2-4,-2-1 2,2-2 2,-2-6-6,1 8 2,-1-8 0,1 9 9,-1-9 3,0 0 5,4 4 1,-4-4 11,0 0 4,0 0 3,0 0 0,0 0-5,0 0-1,12-14-4,-8 6 1,2-2-6,-1-6 1,0 1-5,1-1 1,-2-2-5,2-1 4,6-2-8,-7 1-5,0 1 2,2 1-3,-4 1 10,3 0-16,-4 2-1,2 4 1,-3-1 3,2 3-4,-1 0 1,0 0 3,-1 2-8,-1 7-8,4-12-9,-2 7-3,-2 5-12,3-5-9,-3 5-13,2-8-10,-2 8-15,0 0-11,0 0-20,0 0-15,0 0-14,0 0-16,0 0-14,17 13-10,-16-6-189,1 0-399,-2-7 177</inkml:trace>
  <inkml:trace contextRef="#ctx1" brushRef="#br0" timeOffset="138012.4048">2242 9732 30,'0'0'167,"-7"8"-6,2-2-7,0 1-25,2-2 0,-1 5-12,1-3-1,1 4-6,0 0-10,1-1-11,0 2-9,2-2-8,0 4-3,2-2-12,1 0-2,0-1-7,0-1-5,3 6 0,1-2-9,-2-4-1,3 1-3,-1-4-5,-1 1-9,0-1 5,3-3 4,-4 0-5,3 1 3,4-3 0,-13-2 12,21-2-2,-11-1 4,1-1 6,-1-3-4,2 1 5,-6-2-4,3-1 6,-2 0-8,-3-1 1,0-1-3,-2 1-4,-1-6-5,-1 5-1,-3-4-2,-1 3-3,0 1-5,0-1 1,-3 2-2,1 1-6,-3 0-6,3 1-5,1 2-20,-2 1-9,2 0-8,5 5-24,-10-6-21,10 6-28,-8-6-35,8 6-11,0 0-173,0 0-357,0 0 158</inkml:trace>
  <inkml:trace contextRef="#ctx1" brushRef="#br0" timeOffset="139139.8308">2706 9760 74,'0'0'187,"0"0"-15,0 0-18,0 0-4,0 0-8,0 0-6,0 0-6,0 0-7,0 0 2,15 2-5,-15-2-9,10 0-7,-10 0 3,18 0-9,-6-1-10,1-2-3,1 1-7,7-1-8,-3-1 0,4 1-5,-3-1-10,3-1-2,0 1-7,-2 1-7,-1-1-4,0 1-6,-1 0-8,0 1 0,-5 1-7,-2-1-3,1 0-2,-6 2-4,3-1-1,-9 1 3,12-1-3,-12 1 0,7 1-1,-7-1 1,0 0 3,12-1-7,-12 1 2,0 0 5,0 0 0,0 0 4,0 0-4,0 0 6,9 1 0,-9-1-4,0 0-2,0 0 5,0 0-5,0 0-5,0 0 1,0 0 2,0 0-3,0 0 0,0 0-4,0 0-5,0 0-12,0 0-6,6 1-7,-6-1-7,0 0-6,0 0-9,0 0-5,0 0-11,0 0-8,0 0-15,0 0 2,7-5-10,-7 5-13,0 0-4,4-6 12,-4 6-10,3-7 12,-3 7 7,3-7 16,-3 7 0,1-10 16,-1 10 3,0-9 15,0 9 9,0 0 15,-3-15 20,3 15-1,-3-7 15,3 7 5,-2-7 11,2 7 10,-5-6 4,5 6 9,0 0 5,-3-8-1,3 8 1,0 0-5,0 0-4,0 0 1,0 0 4,0 0 8,0 0 5,-12 11-9,12-11 2,-5 13 11,5-6-7,-1 0-3,-2 3-7,2-1 2,1 1 0,0 1-4,-1 0 5,1-1-6,0 1-6,0 0-3,2-2-1,1 1-5,-2-1-2,1 0 0,0 0-7,0-1-2,0-2 2,-2-6-5,3 11-2,-1-7 1,-2-4-2,0 0-1,2 7-1,-2-7 0,0 0 0,0 0-2,0 0-2,0 0-1,0 0-3,0 0 0,0 0-14,0 0-5,0 0-4,-1-29 4,1 16-2,0 1 4,-3-3-7,2-1-2,-1 1 4,0 1 0,1-1 3,-2 3-1,2 1 7,0 2 4,0 1 9,1 8-2,-4-11 5,4 11 2,-1-8-2,1 8 5,-3-7-5,3 7-3,0 0 2,0 0-6,0 0-1,0 0 3,0 0 0,0 0-2,0 0-1,0 0-2,0 0-1,0 0 2,17 13 3,-10-7-6,-2 0 6,5-1-3,-3 2 1,2 0 2,1 1 5,3-2-4,-3-1 5,3 0-3,-2 0 0,0 0-1,1 0 4,0-1-6,-2 0 3,3 1-3,-4-2 2,0 0 0,-2-1 4,0 0 0,-7-2 4,8 3 4,-8-3 3,6 3 8,-6-3-5,0 0-1,0 0 1,0 0 1,0 0-9,0 0-4,0 0-2,0 0-2,-22 8-10,10-6-8,0 2-18,-1-2-10,3 3-8,0-1-20,0-2-14,1 1-21,2 2-13,-1-2-26,2-1-20,6-2-30,-9 5-150,5-3-368,4-2 163</inkml:trace>
  <inkml:trace contextRef="#ctx1" brushRef="#br0" timeOffset="139955.3634">3838 9625 153,'0'-9'202,"0"9"-14,0-9-14,0 9-16,-4-9-14,2 3-5,2 6-11,-7-12-6,4 6-7,-1 1-8,-1-1-10,-2-1-11,1-2-7,-3 4-6,0-3-8,1 2-9,-1 3-9,-1-2 0,1 2-9,-1 0-1,-2 2-3,2-1-6,-4 2-5,3 0-6,-2 2 2,0 3-6,2-2 0,0 1 5,-1 3-8,1 1 2,0 1-2,1-1-4,1 0 1,1 3 0,0-1 1,3 1 3,0-2-1,2 2-1,2 0-2,0 0 1,2-1-2,0-1 1,3 0 1,2-1-1,-3-2 0,1-1-4,4 2 0,-1-3 3,0-1 1,3 1-4,0-3-1,1-1 7,-2 1 0,2-3 4,-1 0-1,2 0-2,-2-3 2,-1 2 2,-3-1 0,2-1 0,0-2 0,-1-1 1,0-1-1,-2 1-3,1-3-3,1 2 2,-2-1-2,-3-1 3,1 5 2,1-4-4,-2 3 1,0 0 8,1 1-1,-3 6-1,4-10 2,-4 10-2,1-8-2,-1 8 2,4-5-4,-4 5 0,0 0-1,0 0-1,0 0 0,0 0-1,0 0-1,0 0 2,0 0 11,0 0-3,7 18 3,-6-11-2,0 3-4,1 1 11,0 2 10,0 2 1,5 1-4,-3 1-4,1 2 0,0-2-1,1 2-5,-1 0-2,0 5 2,-1-5 2,0 0-3,1-1-3,-1 1-4,0-1 0,1 0-2,-1-2 1,0-2-1,-2-4-2,0 2-1,0-2-1,1 1 10,-1-4-10,1 3-4,-2-6 2,-1-4-2,4 9-2,-4-9 4,1 6-2,-1-6 0,0 0 1,0 0-6,0 0 5,0 0-2,14-16 4,-10 8-6,1-4 3,0-3-2,2 1 2,-2-1-3,1-2 3,-1-1-2,1 1-2,0-2 3,1 1-1,-1-2-1,-2 1-3,2 4 4,-2-2 0,1 2-2,1 4 3,-3 1-3,-2 0 0,2 4 0,-1-3 3,1 1-14,-3 8 2,1-11 1,0 6-4,-1 5-17,2-9-13,-2 9-15,2-7-14,-2 7-18,0 0-18,0 0-12,4-4-11,-4 4-19,0 0-17,0 0-12,0 0-35,17 10-168,-14-7-413,-3-3 183</inkml:trace>
  <inkml:trace contextRef="#ctx1" brushRef="#br0" timeOffset="140343.9932">4245 9652 18,'0'0'216,"0"0"-10,-18-9-16,18 9-18,0 0-18,0 0-20,0 0-9,-16 8-14,16-8-5,-5 10-6,1-3-8,2 2-9,-1 0-6,-2 0-9,4 1-7,-2 2-6,3-1-5,0 0-4,3 1-7,-2 1-2,3-2 1,1 0-3,0-1 3,0 2-3,2 2-1,-1-4-5,0-2-1,2 1-1,0-1 0,-3-3-2,4 2 12,-3 0-8,3-1 2,-4-2 4,3-2 4,-3 1 4,0 0-1,-5-3-4,13-1 5,-13 1 3,13-6-1,-4 1-6,-2-2-4,2 1-2,-4-2-3,2-2-1,-2-1 1,-1-1-13,0 2-3,-2-2 0,-2-4-2,-2 2 1,-3-2-5,-1 2-7,-3 0-7,-2 1-8,2 1-11,-1 4-13,-2-1-14,-2 1-41,0 2-28,1 1-33,2 1-38,-2-2-219,0 4-445,1-1 197</inkml:trace>
  <inkml:trace contextRef="#ctx1" brushRef="#br0" timeOffset="141760.6548">2114 10521 92,'0'0'198,"0"0"-16,4-7-9,-4 7-14,1-8-14,-1 8-4,2-8-6,-2 8-5,1-9-3,-1 9-3,1-11-13,-1 11-10,0-11-5,0 11-9,-1-10-7,1 10-4,-1-10-7,-2 5-9,3 5-7,-5-9 1,5 9-9,-7-8-2,2 4-5,5 4-3,-12-6-7,4 5-1,-2-1-6,-1 2-2,0 0-5,-3 0 3,-3 3-5,1 1-1,-1 1 1,3-2-3,2 2-2,0 1 2,-1-1-4,3-1 0,-2 1-2,3 4 1,-1-3 1,0 0 0,2 1-5,0 1 1,5-3-2,-3 0-3,3 1 6,3-6-6,-7 10 0,7-5 9,0-5 1,-1 13 2,4-6 0,2 0 4,-3 0-9,1-1 4,2 3-4,1-1 8,4 1-4,-1-1 0,0 0-1,6 4 2,0-1-1,0-3 1,0 2-5,1 1 3,0 0 2,2 0-5,-5 0 4,4 0-1,-3 0 0,-5-4-3,5 5 2,-7-3 2,4-1-3,-6 2 3,4-2-3,-4 0 2,0 1 0,0-1 5,-2 1-7,-1 0 3,-4 1-3,2-2 2,-2 2-1,-3-2 4,1 1-5,1 0 3,-5-3-1,-1 1 0,0 0-4,0 0 7,-1-1-4,1-2 2,-1 0-3,-3-1 6,3-1 6,-2-1-1,-2 0 0,5-3 13,-4 1-10,1-2 5,0-1 4,-1 0-5,2-2-1,0-1 4,3 1-3,1-1-1,1-2 1,1 1-8,-1 0 1,2 0 0,1 0-3,2 1-2,1 7-2,1-19-3,2 10 2,1 0 0,2 0-4,1 1-1,0 1-4,1 0-13,2 0-8,-1 2-24,1-1-20,1 2-11,0 0-18,-1 0-20,3 2-27,-2 0-28,7-4-31,-6 4-209,0 1-444,0 0 196</inkml:trace>
  <inkml:trace contextRef="#ctx1" brushRef="#br0" timeOffset="143952.8965">2386 10923 140,'0'0'225,"0"0"-24,0 0-21,0 0-16,0 0-12,0 0-9,0 0-16,36-9 0,-18 8-9,9-2-9,3 0-10,3 0-18,1 2-6,2-3-3,1 0-11,1 2-6,-2-1-5,6 1-5,-4 1-3,0-1-2,-5-1-5,0 1-5,0 0-1,-5 1-3,-6 0-8,-4 1-7,-1-2-1,-4 2-4,-2-2 1,-1 1 0,-2 1-3,-8 0 6,11-1-2,-11 1-3,0 0 7,8-3-5,-8 3 1,2-6 1,-2 6-1,0 0-2,0 0 2,-6-15-5,1 10 1,1-1-3,-1 1 1,-4-2 0,1 1 0,1 0-1,-3 0-1,1 0 2,0-1 2,1 3-4,0-1 3,1 2-2,1-2 0,0 2 2,6 3 5,-10-8 1,10 8 2,-8-2-4,8 2 2,-5-4-3,5 4 1,0 0-5,0 0 0,-6-3-3,6 3 2,0 0-3,0 0 4,0 0 1,-2 15 5,2-15 2,2 15 3,-1-8-6,1 4 3,1-2-3,0 2 0,-2 0 2,-1 1-1,3-1-3,-2 0 2,1-1 1,1 2-3,-2-1-1,2-1-1,-2-1 2,0-1 0,-1-3-1,0-5 3,3 13-1,-3-9-3,0-4 3,0 10 2,0-10-5,1 6 10,-1-6-6,0 0 4,0 0 6,0 0 0,0 0-2,0 0 2,0 0-3,0 0-4,0 0 4,0 0-4,-18-23 3,14 13-5,-2 0 0,2-1 1,-3-5 0,1 6-4,-1-5 2,0-1-2,0 1-1,0-1 3,2 7 4,0-2-1,1-1-1,-1 1 1,1 2 0,-1 0 4,1 2-1,2 1 6,-2-1-4,4 7 1,-5-8-2,5 8-4,-3-9-7,3 9 4,0 0-2,-5-5-5,5 5-3,0 0 3,0 0 0,0 0 3,0 0-3,0 0 1,0 0-2,0 0 3,16 22-5,-9-15 3,1 3 1,2-2-1,2 3 3,2-2-4,-2 1-1,1-3 0,0 3 1,3-2 0,0 2 0,-3-4 3,2 1-2,1-1 3,0 0-3,-2-2 1,-3 1-1,1-2 4,-1 1-5,-2 0 2,-3-2 1,-6-2 0,10 3 3,-5 0-2,-5-3 2,0 0 9,8 2-2,-8-2 1,1 6-1,-1-6 1,0 0 1,-16 14 1,4-7-4,-6 3 1,-7 3-1,-1-1-11,-2 0-18,2 2-20,1-1-30,0 1-34,1 1-53,9-7-61,0 3-245,4-3-497,2 0 221</inkml:trace>
  <inkml:trace contextRef="#ctx1" brushRef="#br0" timeOffset="152088.9416">3723 10782 123,'0'0'123,"0"0"-14,0 0-11,6-6-14,-6 6 1,5-4-6,-5 4 1,4-7 1,-4 7-6,4-7-5,-1 3-7,-3 4 3,5-9 2,-5 9 8,3-5-3,-3 5-8,0 0-7,1-10-5,-1 10-3,0 0 0,-4-11-9,4 11 1,-3-9-7,3 9-3,-3-10 2,0 4-7,-1 1-9,4 5 3,-7-10 4,3 5-8,0-1 0,4 6 1,-9-8-7,4 4 0,-3 1-5,8 3 1,-14-6 2,5 6-3,-1-1-1,-2 2-3,1 0 4,-1 2 2,1 0-7,1 2 1,-3 0 2,3 2-3,1-3-7,-1 4-1,0-1 9,3 2 4,-1-3-4,2 1-9,2 2 0,0-1 3,2 2 1,-1-2 4,2 3-6,-1 0 2,4 0 1,-2-2 1,2 3-1,1-1-3,1-1 10,1 1-11,-1-2 0,2-1 1,-1-1 7,1 0-2,1-3-2,-1 0 3,2 0-1,-2-2 4,-6-2 4,14 2 4,-6-3 1,-8 1-1,17-1 3,-10 0-4,2-1 11,-1-3-7,-2 2 6,3-4-2,1 1 2,-3-1-3,1-1 4,-1-2-8,1 3 5,0-3-2,-3 1 0,1 0-3,1-2 1,0 1-3,0 0 2,-2 1-5,0-2 1,-1 3-2,3 0 3,-3 0-1,-1 1 2,0 2 0,-3 5-3,4-10 0,-4 10-2,4-6 2,-4 6 1,0 0-3,3-8-5,-3 8 1,0 0 0,0 0-2,0 0-2,3-4 0,-3 4-4,0 0 1,0 0 3,0 0-1,7 17 2,-6-9-2,2 2 1,-1 0 0,0 2 1,0-1 3,-1 6-3,1 0-1,0 0 1,0 2 0,-1 0 0,0 0 7,0 0-7,4-1 0,-4-2-2,0 2 1,2-6 4,-1 0-3,0 5 0,0-5 2,-2 0-1,2 0-3,0-1 3,-1-4 0,0 0-2,-1-7 2,1 10 2,-1-10 0,0 8-1,0-8 7,3 7 10,-3-7 4,0 0 8,3 5 9,-3-5-1,0 0 3,0 0 0,0 0-3,0 0-5,0 0-3,11-20 0,-7 10-3,-2 0-4,2-1 0,0-6-4,0-1-2,0 0 1,1-1-5,-1 2 0,-1-2-3,0 0-1,2 0 1,-1 0 0,0 2-1,0 3 0,0-3-2,-2 4-2,1 1-1,-2-1 3,1 2-5,1 2-1,1 2-1,-4 2-9,0 5-11,0-12-19,0 12-21,0 0-33,0 0-31,0 0-34,1-15-16,-1 15-40,0 0-156,0 0-398,0 0 177</inkml:trace>
  <inkml:trace contextRef="#ctx1" brushRef="#br0" timeOffset="154040.0798">4127 10957 57,'0'0'131,"0"0"-13,0 0-12,0 0-11,-14 7-6,14-7-4,-9 7-5,5-2-3,0 3-6,-1 1-4,3 1 1,-2-1-1,0 3-7,0-1-15,3-1 3,-1 2-9,2-1 1,-1-1-9,0 0 5,3 0-7,-2-3 0,3 2 12,0-2-13,0-3 1,3 3 9,2-3 5,0-1-4,1-1 4,1-2-1,2 0-2,-1-1 1,2-3 2,0 0 4,-1 0-4,-1-1 2,-1 0-4,-1-3 4,0 1 8,-1-3 0,-3 0-2,0 2 11,-2-3-6,-2 1-3,-2-1-3,-2-5-11,-1 6-1,-4-5-4,-2 2-15,1-1-1,2 5-9,-2-2-15,0 3-10,0 0-16,0 4-12,-3 0-14,2 2-10,0 1-20,-3 2-14,0 2-11,2 1-15,-1 3-14,2 1-40,-5 3-97,2 2-302,1 4 134</inkml:trace>
  <inkml:trace contextRef="#ctx1" brushRef="#br0" timeOffset="154937.3771">3898 11608 73,'0'-7'151,"0"7"-15,1-10-9,-1 10-2,2-8-7,-2 8-7,2-12 7,0 6-13,-2 6 1,0-14-11,0 5-17,0 9-5,-2-16-5,2 8-3,-1-2-1,1 10-3,-4-15-4,2 7-12,-1 0 3,-1 1-6,-2-1-3,2 3-7,0-1-4,-1 1 1,0 0-2,1-1-1,4 6-6,-11-5-4,11 5-2,-8-2-5,8 2-2,-10 1 0,10-1-2,-10 5-5,4 1 3,3-2 0,-3 5 1,3-1-1,-3 1-5,4 0 0,1 2 5,-3 0-3,4-1-3,-2 1 6,4-2-9,-2 3 6,1-2-2,3-1 2,-2-2 2,0 3-1,3-2 0,-4-1-7,3 0 4,-1-3 0,0 1 4,2 0-4,-1 0 4,-4-5-4,8 6 2,-4-4 2,-4-2-2,9 2 5,-9-2-2,11-1 1,-11 1 3,10-4-6,-4 0 7,-6 4-2,10-9 0,-4 1 5,-1 2-2,2-2-1,-1 0 0,-1-2-2,2-1 0,-5 1 2,1 3-3,1 0 0,-2 0 4,1 2-4,-1-1 2,1 0-1,-3 6 1,2-8-1,-2 8 0,0 0-2,3-7-2,-3 7 2,0 0-6,0 0 1,0 0 0,0 0-1,0 0 0,0 0-2,0 0 2,0 0-5,0 0 3,5 19 5,-3-8-1,0 2 2,-1 2 0,-1 1 4,3 2-8,-1 1 3,1 7 0,-2-1 5,2 0-2,-2 0 3,2 0-1,-1-7 0,2 8-2,0-7 2,-2 1 4,1 0-2,-1-3 0,2 0 4,-1-2-9,1-4 0,-3-1 5,1-2-4,0-1-1,-1-1 2,2 1 1,-3-7 1,2 9 8,-2-9 9,4 5 4,-4-5 6,0 0 12,0 0 6,2 6 1,-2-6-2,0 0-1,0 0-8,9-16-2,-7 5 2,0 0-11,1 0-1,-1-2-5,1-4 2,0 0-7,-2-3 1,4 1-6,-3-1 1,1 1-4,0-1 2,2 4-5,-3-1 0,3 3-2,-3-3 1,2 5 0,-2 0 0,0 1-5,1 2 1,0-1-4,-3 3-2,0 7 1,2-10-8,-2 10-8,0-8-12,0 8-15,0 0-13,0 0-18,0 0-23,0 0-6,0 0 0,0 0-17,0 0-3,0 0-5,0 0-20,0 0-28,0 0-139,0 0-342,0 0 151</inkml:trace>
  <inkml:trace contextRef="#ctx1" brushRef="#br0" timeOffset="155261.1414">4271 11700 87,'-3'-7'239,"3"7"-21,0 0-21,0 0-21,0 0-15,0 0-20,0 0-16,0 0-11,0 0-15,0 0-9,0 0-7,0 0-10,0 0-4,0 0-12,0 0 0,10 18-6,-9-12-10,-1-6 0,4 13-5,0-3-4,-2-2 1,1 2-4,-1 0-2,1-1-3,-2-3-2,0 5-3,3 1-1,-2-1-1,0-2-3,-1 1-7,1-3-5,-1 3-13,0-1-14,1 0-16,-2 0-25,1 0-18,-1-2-14,4 0-24,-2 1-26,-2 0-153,0-8-326,3 16 145</inkml:trace>
  <inkml:trace contextRef="#ctx1" brushRef="#br0" timeOffset="156372.3242">4041 12301 73,'-4'-8'137,"4"8"-6,0 0-8,-5-10-6,5 10-21,0 0 6,-5-14-13,5 14-6,-2-11-4,2 11 1,-4-12-3,4 12-3,-4-10 8,4 10-13,-6-14 3,-1 10-11,3-3-7,1 1 0,-3 2-2,6 4-4,-9-8-4,6 6-3,3 2-3,-12-5-5,12 5-8,-9-2 1,9 2-7,0 0 1,-15 6-4,11-4-2,-1 4 0,-3 3-5,3-2 2,-1 2-5,2 3-3,-1-2 3,1 0-3,0 1 5,3 1-5,-2-1-1,1 0 3,3 0-4,-1-3-1,0 3 4,1-5-4,-1-6-6,2 14 3,-1-10 4,-1-4-3,2 7 4,-2-7-1,3 7-1,-3-7 4,0 0 1,6 4 7,-6-4-3,0 0 6,0 0 0,16-6-2,-16 6-1,7-7 5,-1 1-4,-3 0 2,0-1-1,3 1-3,-1-5 0,-1 3-2,1-3-4,-1 1 15,0 1-6,0 0-1,-3 2 2,2 0 8,-3 7-1,3-11 4,-1 6-3,-2 5 0,1-9-5,-1 9 0,3-8 0,-3 8-4,0 0-2,0 0 0,1-8-9,-1 8 3,0 0 2,0 0-5,0 0 2,0 0 1,0 0-7,0 0 7,0 0-4,0 0 4,8 19-2,-6-9 1,1 1 4,-1 1-1,1 0 3,2 4-3,-4 0-2,3 2 2,0 1 1,0-1-2,-2 1-2,2 1 3,0-2 2,-1-1-1,1-2-2,-2 1 3,-1-3-3,2-2 3,-2-3-5,0-1 3,3 3 3,-4-4-1,1 3-1,1-3 2,-2-6-4,1 9 9,-1-9-6,1 7 7,-1-7 2,0 0 11,0 0-2,0 0 2,4 3 1,-4-3-2,0 0-7,0 0 1,3-18-4,-3 9 1,0-3-3,0 3 0,2-4-2,-2 1-3,0-3-2,0 2 0,4-2 2,-6 0-3,2 3-1,3 2-2,-2 0 0,-1 10-3,0-15 1,0 15-3,4-16-7,-4 16-9,2-11-10,-2 11-8,0 0-25,2-11-15,-2 11-21,4-8-22,-4 8-3,0 0-26,13-7-16,-4 7-22,-9 0-182,13-1-396,-13 1 175</inkml:trace>
  <inkml:trace contextRef="#ctx1" brushRef="#br0" timeOffset="156860.6753">4306 12424 35,'0'0'200,"10"-5"-16,-10 5-21,6-6-17,-6 6-8,11-6-20,-6 3-10,0-1-12,6 0-16,-4 1-3,3-2-5,-1 4-11,-1 0-8,-8 1-7,13-1-1,-13 1-5,15 2 0,-9 0-5,1-1-6,-2 3 9,0 0-10,-5-4-2,10 8-2,-6-4 4,0 0 1,-4-4 2,2 11 1,0-4 5,-1 1 0,-2 0-2,1-8 2,-2 18 0,0-7-2,-1-1-3,-2 1 1,0 5-4,-1-4-1,0 2 0,1 2 1,-1-7-4,3 2 0,-2-1-2,3-4-4,-4 0-2,6-6-3,-3 10-1,3-10-1,-3 8 0,3-8 2,-2 6-9,2-6 4,0 0-2,0 0 3,0 0 2,4 10 1,-4-10 4,10 1 6,-10-1-6,15-1 7,-3-1-3,-1-1-2,2-1-2,-1 0-3,4-3 1,2 3 2,-3-3-3,-1 3-1,-1-1-4,-1 0 0,-1 1 0,-1 2-1,-1-1-3,-1 1 2,-8 2-2,10-3 0,-10 3-3,8-1-1,-8 1 1,6-3-1,-6 3-1,0 0-5,0 0-13,9-3-10,-9 3-10,0 0-13,0 0-11,0 0-23,0 0-18,0 0-19,13 2-23,-13-2-33,0 0-167,8-2-374,-8 2 166</inkml:trace>
  <inkml:trace contextRef="#ctx1" brushRef="#br0" timeOffset="159765.9556">5836 10782 45,'0'0'107,"9"-6"-7,-4 4-12,-5 2-2,6-5 0,-6 5-10,0 0 6,8-4-1,-8 4 0,0 0-4,6-5-6,-6 5-9,0 0-4,0 0-4,0 0-8,1-7-15,-1 7 0,0 0 12,0 0 3,0 0-8,-7-11 3,7 11 1,-5-5-2,5 5-10,-9-5 4,9 5 0,-11-5-6,4 3-7,-2-2-4,1 3 10,0-1-6,-1-1-2,9 3 3,-16-1-2,7 2-6,-2-1-4,2 3 0,-2-1-3,0 2-3,2-2 4,0 1-5,1 1 0,-1 1 1,0 0 0,3-1-2,-1 5-4,0-3-4,1 2 3,0 0 7,3 1-2,-3 1 3,3-1 3,0 1 2,2-1 1,0 3-3,1-2 0,1 2 4,0-1-6,3-2 1,-2 1 0,1 0 1,2-2 4,-1-2-2,1 1 2,2 2 2,1-2 2,0-2-2,-1-2-1,2 2 5,-2-3-4,2 2 2,0-2-4,0 0 3,1-1 4,-3-1 2,4 1 1,-1-2 4,1-2-3,-4 1-1,5-2-4,-3 0-2,1-2 1,-1 1 0,-2-1 1,-1 0-3,0-1 2,3-4-5,-4 0-2,0 3 1,0-3-2,2 0-3,-2-4 1,0 2 1,0 2 0,-2 0-2,-1 1 2,1 1 1,-1-1-5,0 3 2,-1 0-1,-1 7 1,1-11-2,-1 11-2,0-7-2,0 7 3,0 0-6,0 0 2,0-11-5,0 11 4,0 0-2,0 0 1,0 0-3,0 0 2,0 0-1,0 0 5,-8 24-4,7-15 0,-1 2 0,0 0 4,2 2 0,0-2-1,0 4 1,0-2-1,-1 2 4,1-2 0,0-2 0,0 1-2,1 0 1,2-1 1,-1-2 0,0 1 2,0 0-1,2-3 3,-1-1 2,1-1 7,-1-1-5,2 1 0,-1-1 4,-4-4 3,9 6 6,-4-6-7,-5 0 0,16-1 0,-16 1-1,14-3-1,-6 2 0,-8 1-4,12-3-2,-5 0-2,-7 3-1,11-5-1,-6 4-6,-5 1-6,6-4-10,-6 4-14,8-2-15,-8 2-16,0 0-21,6-2-22,-6 2-17,0 0-16,0 0-1,0 0-37,0 0-121,11 7-321,-11-7 142</inkml:trace>
  <inkml:trace contextRef="#ctx1" brushRef="#br0" timeOffset="160658.4671">5874 11353 81,'0'0'169,"0"0"-11,-5-6-28,5 6-4,0 0-24,0 0-6,0 0-9,0 0-1,0 0-6,0 0-5,-5 18-12,5-7 4,0 1-4,1 0 4,-2 4-10,2-4-3,2 4-3,-1 10 1,2-7 0,-4-1-3,1 3-1,2-3-4,-2 1-5,2 0 1,-2-1-2,2-1 1,-3 0-3,0-2-4,1-3-2,-1 0-4,0-1 0,2-1-4,-2-2-1,0-1-3,0-7-1,-2 12-1,2-12 0,0 10-3,0-10 1,2 7-3,-2-7 1,1 6 13,-1-6 10,0 0 3,0 0 9,0 0-1,0 0-2,0 0-7,0 0 3,0 0-8,0 0-3,0 0-3,3-23-3,0 16 0,-3-2-4,2 0-2,-2-2-2,3 3-2,-1-2-2,2-1-4,-1 3 0,1 1 1,0-1-1,2-2-4,-4 4 2,2-1-4,-4 7 0,7-8-2,-5 4 6,-2 4-8,5-4 0,-5 4-3,9-3 6,-9 3-3,12 1 1,-12-1 0,13 7 1,-6-4-2,0 1 3,2 2 0,-4-2-1,5 1-1,-5 0 2,0 0 0,0 1 0,-1-1 0,0-1 6,0 2-7,-4-6 5,3 8 2,-3-8-3,0 10-1,0-10 4,-6 11-1,-1-4 1,-1-1-6,-3 1 3,-1-3-4,-4 1-5,-1 1-10,-1-3-8,0 3-24,-4-1-17,-3-1-27,-1 2-17,4-2-24,2-6-31,-1 4-60,0-4-113,0 2-364,3-2 162</inkml:trace>
  <inkml:trace contextRef="#ctx1" brushRef="#br0" timeOffset="161409.4175">4538 10918 110,'0'0'177,"0"0"-22,0 0-18,0 0-15,0 0-6,0 0-12,0 0 12,20 11-8,-10-9-12,3 2-9,6-2 1,1 0 2,10 1-8,0-1-1,5 2-5,4-2-6,15 1-6,1-3-3,3 0-7,-1 0-2,6 1-7,-5 0-8,1 0 0,0 2-1,-2-2-7,-3 0 0,-3 0-5,-13 2-3,-4-2-3,-1 4 0,-2-3-2,-9 0-2,-2 1 0,-2-1-3,-4 1-2,-1-1 0,-2-1 3,-4 0 1,-2 1 14,-5-2 9,11 1 12,-11-1 2,8 1 3,-8-1 0,0 0 0,8 1-4,-8-1-3,0 0-3,0 0-4,0 0-4,6 1-2,-6-1-7,0 0-4,0 0-12,0 0-10,0 0-12,0 0-13,0 0-20,0 0-23,0 0-19,0 0-33,0 0-30,0 0-34,0 0-211,0 0-429,0 0 190</inkml:trace>
  <inkml:trace contextRef="#ctx1" brushRef="#br0" timeOffset="162600.0908">4597 11157 109,'0'0'169,"0"0"-21,0 0-11,0 0-11,0 0-4,0 0-4,0 0-3,18 13 1,-6-7-6,4 1-4,3 0 1,-1 3-5,8 1-1,2 1-8,3 1 3,-2 0-4,7 2 2,11 3-4,3 1-3,-4 0-4,5-1-5,-5 1-11,3 2-3,-1-1-9,2 0-1,-1 2-10,0 0-2,-2 1-3,2-1-3,-1 3-1,-5-3-6,-11-5-2,-1-2-1,1 3-9,0-1 6,-6 0-4,1-4 0,-3 0-2,-7-3-2,-2 1-4,-3-5 1,-2-1-5,-1-1 5,-2 0 3,-2-2 8,1 1 5,-6-3 2,7 3 0,-7-3-2,7 4-4,-7-4 4,0 0-6,4 3-2,-4-3-5,0 0 3,0 0-5,0 0-6,0 0-16,0 0-7,8 2-23,-8-2-20,0 0-32,0 0-36,0 0-33,0 0-34,0 0-52,0 0-160,0 0-438,-25-11 194</inkml:trace>
  <inkml:trace contextRef="#ctx1" brushRef="#br0" timeOffset="163261.1493">4715 11810 43,'0'0'119,"0"0"-10,0 0-6,0 0-7,0 0-16,0 0 0,0 0-5,0 0-4,0 0 2,0 0-1,0-16 1,0 16 3,0 0 3,7-14 5,-3 7 0,3-2-1,-1-2-1,1 0-2,3-3 5,-1-2 0,6-4-4,-4-3 6,2 0 2,0-1-9,0 0-3,3-3-3,-1 2-2,1-4-1,1 0-2,1-2 2,0-1-9,7-11-6,-4 12-3,4-10-5,2 3-2,-2-3-3,-5 13-5,6-13-11,-6 14 2,-2 1-5,2-2 2,-5 2-8,3 3 0,-4 2-2,-2 6-1,-3 1 2,0-1-5,0 4-1,-4 3 1,0-3-3,-1 4 3,0 2-4,-2-1-1,1 0-3,-3 6-7,4-7-2,-4 7-2,4-6-9,-4 6-4,3-6-11,-3 6-9,0 0-16,0 0-13,3-6-14,-3 6-6,0 0-8,0 0-13,0 0-11,0 0-5,0 0-15,-10 20-32,6-14-149,-1 3-347,2 0 154</inkml:trace>
  <inkml:trace contextRef="#ctx1" brushRef="#br0" timeOffset="164222.115">4805 12440 92,'0'0'168,"0"0"-17,0 0-5,0 0-10,0 0-16,0 0-17,0 0-3,0 0-4,0 0-3,12-19-6,-6 11 2,0 0-2,-1-2-5,1 0-5,0-2-1,3-1-3,-2 4-7,3-6 6,-4 0-4,3 0 5,-1-1-1,2 0-8,0-1 3,2-7-12,2 1 0,1-1-5,-1-1 1,1-3-2,2 3 2,-1-1-3,0-1-6,1 0-3,2-4-2,-5 0-2,1 1-1,5-2-8,-5 2-1,-1 3 0,3-2-2,-2 0-10,-1 4 5,-1-3-2,1 2 0,-1-2-1,1 4-2,-3-1-5,1-1 0,1 2 3,-1-3 0,-2 3-2,2 0 0,-1 2 1,4-4-1,-3 2-3,1 0 3,1 0-3,0 1 3,-1 2-1,-3 3-2,3-4-2,-4 5 3,0 1-1,1-1-3,2-6 3,-3 6 0,-1 0-3,-1-1-1,1 0 4,-1 0-3,1 0-3,2-6 1,-2 6 1,-2-1-1,6-3 0,-6 4 1,2-1-1,0-6-1,-1 6 0,-2 2-1,2-1 4,-2 4-6,-1-1-1,3 4 4,-4-1 8,1 2-8,-2-1 1,1 1 3,-1 3-3,0 1-1,0 0-1,-2 6 4,2-13-5,-1 7 2,-1 6-3,1-11 3,-1 11-1,0-7 1,0 7-1,0 0-1,3-7 3,-3 7-1,0 0-6,0 0-4,0 0-7,1-8-7,-1 8-11,0 0-11,0 0-19,0 0-19,0 0-18,0 0-20,0 0-33,0 0-10,0 0-40,-19 17-151,16-10-386,-1 1 172</inkml:trace>
  <inkml:trace contextRef="#ctx1" brushRef="#br0" timeOffset="166018.9037">4487 11514 50,'0'0'167,"0"0"-10,0 0-11,0 0-16,0 0-4,0 0-13,0 0-7,0 0-8,0 0-9,0 0 1,0 0-12,0 0-7,0 0 1,0 0-3,0 0-1,0 0-4,0 0-2,0 0-2,0 0-5,0 0-7,0 0-5,0 0-1,0 0-3,0 0-4,0 0-8,0 0-3,0 0 1,0 0-7,0 0 0,0 0 1,0 0-4,0 0 1,0 0 1,0 0-4,0 0-5,0 0 3,0 0-3,0 0-2,0 0-6,0 0-3,0 0-11,0 0-11,0 0-16,0 0-17,0 0-13,0 0-25,0 0-19,0 0-16,0 0-42,0 0-90,0 0-285,0 0 127</inkml:trace>
  <inkml:trace contextRef="#ctx1" brushRef="#br0" timeOffset="166669.5804">4489 11542 79,'0'0'157,"0"0"-17,0 0-15,0 0-18,0 0-5,0 0-13,0 0-10,0 0-9,0 0-10,0 0 5,0 0-9,0 0 2,0 0-20,20-11 5,-20 11-5,12-2-3,-6-1-2,2 0-4,1 1-2,-2-4-3,6 2-3,-3 1 5,2-1-7,0 0 4,5-3-7,0 1 2,-1-1-4,4 2-1,-2-2-4,2 0 2,0-1-5,6-1 2,-7 1 0,8 0 0,-7 1-3,7 1 0,0-5-7,1 3 13,-1-1-1,-1-2 4,0 3-2,4-2-7,0-1 3,1 1-2,-2 0 6,3 0 0,-3-2-2,2 3 1,0-1-2,-1 3-5,-1-3 1,-1 2 3,-1 1-9,-7 2 3,2-1 0,-2 0-1,-1 1 3,1-1-9,-1 2 10,-1 0-2,1-1 0,-6 3-7,5-3 8,-8 2-10,2 0 12,0 0-3,-1 1-6,-1 1 8,-1 0-10,1 1 5,-10 0 3,14-4-3,-6 4-6,1 0 11,-9 0-3,10-2 1,-10 2 1,11-1 0,-11 1 2,8 0-8,-8 0 1,0 0 4,9-1 1,-9 1-4,0 0 6,10-2-5,-10 2-3,0 0 12,9-3-5,-9 3-1,9-2-5,-9 2-8,10-2 1,-10 2-3,10-4-2,-10 4-11,8-2 1,-8 2-11,6-2-9,-6 2-21,0 0-16,0 0-12,9-1-23,-9 1-110,0 0-242,0 0 107</inkml:trace>
  <inkml:trace contextRef="#ctx1" brushRef="#br0" timeOffset="167553.9249">4515 11555 50,'0'0'116,"0"0"-12,0 0-8,0 0-11,0 0-6,0 0-18,0 0 18,0 0 1,0 0-4,0 0-3,0 0-11,23 10 18,-14-8-6,2-1-8,1 3 0,1-2-4,1 2-3,0 0 3,4 0-12,-1 0-2,2-1 6,0 2-3,3 1 2,1-2 3,4-1-8,1 4-3,1-3 0,-2 1-5,6-2 1,-1 0-3,0 2-5,1-1 0,2 1 2,1 1-9,0-2 2,-2 1-6,-2 0-1,0 1-3,1-1 3,-1 2-5,-1-2-1,2 2 0,-5-3-4,2 4-1,-2-2 2,-7-2-7,7 4 8,-6-6-7,-1 3 5,-2 1-5,2-3-2,5 2 6,-5 1-4,0-2 1,1-1-4,-3 3-3,3-3 4,-4 0-2,1 2 0,0 0 3,-2 0-5,-5-3 3,0 2-1,2-1 1,3 1 0,-8-1-3,3 0 3,-1 0 4,-4-1-1,0 0 0,0-1 1,-7-1 3,13 4 1,-8-1-2,3-1 1,-8-2 3,9 2-4,-4 1 1,1-1 3,-6-2-3,10 4 2,-3-3-1,-7-1 2,10 4-7,-5-3 3,-5-1-4,10 2 1,-10-2-2,7 4 2,-7-4-2,0 0 1,8 1-1,-8-1 1,0 0 3,0 0 4,7 3 0,-7-3 6,0 0 3,0 0 0,0 0 1,0 0 0,0 0 2,0 0-3,0 0 3,0 0-4,0 0 2,0 0-2,0 0 5,0 0-7,0 0-3,0 0 0,0 0 0,0 0-3,0 0 0,0 0-11,0 0-15,0 0-17,0 0-25,0 0-31,0 0-40,0 0-37,0 0-75,0 0-142,0 0-413,0 0 182</inkml:trace>
  <inkml:trace contextRef="#ctx1" brushRef="#br0" timeOffset="179997.6342">8586 7585 28,'0'0'146,"0"0"-11,0-9-8,0 9-8,0 0-8,0 0-9,0 0-12,0 0-10,0 0-5,0 0-6,0 0-8,0-9-8,0 9-5,0 0-4,0 0 0,0 0 9,0 0-2,0 0-6,0 0-2,0 0-8,-8 24 9,8-18 4,-5 7 5,3-3 0,-5 6-3,0 3-10,1 0-1,1-1-2,-3 0-8,3-2 1,-2 0 1,-2-1-5,5-3 0,-1-2-3,0 0-2,-1 1-5,3-3 4,-1 2-1,-2-1-1,3-3-1,-1-2-3,4-4 1,-5 9-2,5-9 1,-2 6 7,2-6 5,0 0 3,-3 4 8,3-4 0,0 0 1,0 0-6,0 0-1,0 0-8,0 0-1,0 0-1,3-33-1,-1 22-5,3-5-3,-1 1-4,1-2 2,-1 2-1,0-3-4,-1 2 0,3-1 2,-1 2-6,0-1 0,1-2-3,-3 2-1,3 0 1,4 1-1,-6 0 1,3 2-1,-1-1-2,-1-1 1,1 4 2,1-4-8,2 1-1,-4 4 3,3-2 4,-2 1-3,2 2 0,-3-1-1,1 1 3,0-1 3,2 4-2,-4-2 3,1 1-3,1 1 3,-3 2-4,-3 4 3,9-10-2,-6 6 2,-3 4-3,6-8 1,-6 8 1,4-4-5,-4 4 5,0 0 0,4-6-4,-4 6 0,0 0 4,0 0-2,0 0-1,0 0 6,0 0-1,0 0 1,15 6-4,-15-6 0,4 6 5,-4-6-4,4 7-1,-2-3 5,3 2 2,-5-6 4,6 10-3,-1-5 2,0 2-7,-3-1 7,2 4 0,1-2-2,-1 2 4,1-1 2,1 2 4,0-2-5,0 1 0,0 0 0,1 1-2,3 0-2,-1 1 1,1 2 3,2-2-3,-3 4 0,0-5-3,2 3 4,-2-4-1,-2 0 0,4 4 0,-4-5-1,0-1 0,1-1 1,1 1-6,-2 1 3,-2-5 0,-1 0-1,3 2 3,-5-1-4,2-2 2,-4-3 0,4 4 2,-4-4-3,4 6 2,-4-6 2,0 0-7,6 5 2,-6-5 5,0 0-6,0 0-1,2 6 7,-2-6-1,0 0-4,0 0 0,0 0-3,0 0 3,0 0 0,2 5 1,-2-5 2,0 0 0,0 0 2,0 0 2,0 0 0,0 0 6,0 0-2,0 0 0,0 0-1,0 0 0,0 0 1,0 0 4,-16 4-1,16-4-1,-11 5-1,3-3 0,-4 0-1,1 1 1,0 1-3,-9-2-2,0 1 4,-1 1-7,-1 1 4,-5-3 2,-2 3 4,3-3-1,5 1 2,-2 0 0,2-1 0,0-1 2,2 0-2,-1-1 5,7-1 11,1 2 4,1-1-5,2 0 3,9 0-6,-18 0-2,12-1-1,6 1-4,-9-1 8,9 1-13,0 0-1,-10-1-1,10 1-7,0 0-8,0 0-10,-11 0-17,11 0-15,0 0-20,0 0-14,0 0-11,0 0-8,0 0-23,0 0-14,0 0-17,0 0-10,0 0-28,14 16-189,-14-16-409,13 4 180</inkml:trace>
  <inkml:trace contextRef="#ctx1" brushRef="#br0" timeOffset="180557.896">9386 7593 39,'0'0'228,"0"0"-16,0 0-21,0 0-24,0 0-19,0 0-17,0 0-7,0 0-12,0 0-1,0 0-12,0 0-6,0 0-10,38-2-2,-19 1-13,1 1-2,0 1-9,2-3-4,-1 2-8,1 0-5,0 0-4,-3 1-2,0 2-3,0-3-2,-2 2-4,-5-1-3,-1 0-5,-1-1 3,-2 3-3,-2-2-3,-6-1-2,9 0 2,-9 0-1,8 2 0,-8-2-6,0 0 3,9 0-6,-9 0-2,0 0-6,0 0-6,0 0-11,0 0-11,0 0-16,6 3-16,-6-3-21,0 0-25,0 0-24,0 0-48,0 0-115,0 0-321,0 0 142</inkml:trace>
  <inkml:trace contextRef="#ctx1" brushRef="#br0" timeOffset="180923.9085">9457 7760 113,'0'0'170,"0"0"-18,-4 7-13,4-7-14,0 0-5,0 0-9,0 0-2,0 0-4,10 13-10,-3-11-2,1 0 2,2 2-9,1 1-11,2-1-4,1-3-7,-1 1-6,7 0-6,-2-1-1,0 0-4,-5 2-1,6-2-5,-2 1-1,-7-1-4,0 0-2,-3 0-1,1 0-1,-8-1-1,11 2 4,-7-1 8,-4-1-2,0 0 1,0 0-2,11 0 2,-11 0-1,0 0-1,0 0 1,0 0-9,10 0 2,-10 0-4,0 0-3,0 0-2,0 0 0,0 0-4,0 0-8,0 0-11,0 0-19,0 0-24,0 0-28,0 0-37,0 0-38,0 0-46,0 0-183,6-7-402,-6 7 178</inkml:trace>
  <inkml:trace contextRef="#ctx1" brushRef="#br0" timeOffset="183345.0851">10599 7265 7,'0'0'173,"3"-12"-17,-3 6 5,0 6-15,4-12-10,-4 4-16,3 2 0,-2-2-10,-1 8-4,-1-13-4,1 13-11,-3-14-9,3 7-8,0 7-6,-4-13-9,1 6-5,-1 2-6,-1 0-5,1-2-2,-3 0-4,1 1-4,-4-1-5,5 3-2,-4-2-2,1 4-3,-2-1-3,1-1-1,-2 0-5,0 2-2,0 1-1,0 1 2,-3 1-6,3 0 1,-2 0 0,1 2-1,0-1-2,-1 2-3,3-2 4,0 1-3,-1 2 2,4 0-3,-3 0 2,5-1-1,0 3-6,0-1 9,4 0-6,-2 2 2,1 2 2,0 2 2,0 0 7,4 1-3,0 3 2,0 0-1,0 0-2,3 1-3,-1 0 4,1-1-1,2 1-4,-1 0-1,-1 1 2,2 0-2,2-1 2,-2-2 0,-3 1-1,1 2 2,-1-2-2,-2-1 1,2 1 2,-3-3-3,-1-3 0,-1 2 4,-1 0-4,0-2 0,0 0 1,-2 0 0,-1 0 7,-1-1-7,-2-1-1,2 1 0,-3-2 2,3 0 3,-2-1-3,1-1-4,3 0 6,-3-1 3,1-2 4,6-2 6,-10 4-3,10-4 4,-6 4 5,6-4 1,-7 2-2,7-2-3,0 0-1,0 0-4,0 0 1,0 0-7,0 0 2,0 0-3,0 0 3,0 0-7,0 0 2,11-18-4,-4 12-1,-2 2 2,3 1-3,-3 0 0,-5 3 0,12-5-4,-6 4 1,-6 1 0,9-3-1,-9 3 0,11 0-1,-11 0 1,12 1 1,-8 3 1,-4-4-2,11 9 0,-6-4-2,2 3 4,-1-4 0,1 5 0,-1 1 2,-1 1-4,2-1 2,-1 2-2,-1 4 3,-1-1 0,-1 1 0,-1 2 0,2-2 0,-4 1-4,3 2 4,0-1 0,-2-2-1,-2 3 0,2 0 3,-1-2-5,1-2 4,-1 2-4,0-2 4,2-1-2,-2 3-2,2-2 2,0-2 4,0-1-5,-1 0 1,1 0 1,0 0 0,2 0 0,-2-2 1,1 1-3,2-2 4,-3-1-4,3 0 3,-3-4 1,1 3-1,-3-7 1,8 8 2,-3-6-1,1 1 0,-6-3-3,13 1-7,-4-1-16,3 0-15,0-3-25,-2 1-37,3-2-44,-1 1-54,-1 0-158,-2-4-383,2 3 170</inkml:trace>
  <inkml:trace contextRef="#ctx1" brushRef="#br0" timeOffset="187602.8547">10830 7456 150,'-8'2'169,"3"3"-11,-3-3-14,5 3-15,-1 1-15,-1 0-10,3 1-3,1 0-10,1 3-6,-1 1-9,1 1 0,1 4-8,0 0 3,1 0-6,3 3 0,-1-2-10,0 1-4,4 1-7,-4-1-2,5 1-4,-3-2-1,2 1-5,2-1-9,-3-4 5,3 2-7,1-2 1,-3-4 2,1-1-1,2-2 1,1-1 2,-2-1 2,2-3 1,-1 0 0,0-3 10,1-3 4,1 1-4,-2-2-1,2-3 3,-3 1 0,3-4-5,-1-3-2,-3 2 3,0-3-1,-3-1 4,-2-2-7,-1 2-1,-5-1-1,1-2-6,-3 1-2,0 0 1,-2 1-6,-7-6 2,4 9-4,-4-2 0,0 4-8,-1 0 1,-1 0-7,1 2-3,-2 3-2,-1-1-13,-1 3-10,2 2-12,1 2-6,3 2-9,-1-2-14,1 4-11,1 0-13,1 1-14,0 3-9,3-1-12,-2 2-11,3 0-24,-1 2-150,2-1-336,3 2 149</inkml:trace>
  <inkml:trace contextRef="#ctx1" brushRef="#br0" timeOffset="188055.9016">11446 7922 112,'0'0'147,"0"0"-18,-8 5-8,8-5-13,-9 1-10,9-1-11,-5 3-3,5-3-8,0 0-7,-9 1 0,9-1-14,0 0 0,0 0-6,0 0-2,-11-5-7,11 5 0,-8-5 0,8 5-5,0 0 0,-5-9-3,5 9 2,-3-6 1,3 6-1,0 0-2,-1-9 4,1 9-7,0 0 0,0 0-2,-1-8-4,1 8 0,0 0 2,0 0-2,0 0-7,0 0-1,0 0-1,0 0-3,6-7-3,-6 7-2,0 0-3,0 0 2,0 0-2,0 0-3,0 0 2,0 0 2,0 0 2,0 0 1,0 0 6,0 0-3,0 0 5,-11 28-4,5-20 2,-2 0-1,1 2 0,-2 0-2,0-2 0,0 2 0,-1-3-13,1 2-11,-2 0-10,2-1-15,-2 0-13,2-1-21,1-1-10,1-2-22,3 0-14,4-4-145,-10 5-286,10-5 127</inkml:trace>
  <inkml:trace contextRef="#ctx1" brushRef="#br0" timeOffset="188477.3492">11598 7478 118,'0'0'236,"-3"-5"-18,3 5-27,0 0-17,0 0-19,0 0-17,0 0-18,0 0-9,0 0-13,0 0-6,0 0-4,0 0-5,0 0-2,0 0-8,0 23-3,0-23 11,3 17-7,-2-9-8,2 2-9,-1 1 4,2 1 1,-1-1-1,1 9-10,-1-9-3,1 1-6,-1-2 1,0 6-9,-1-3 0,0-3-6,0 2-1,-2 0 0,1-3-3,0 4-2,-1-6-1,2-1-3,-2-6 2,1 13-7,-1-7-2,0-6-5,1 11-10,-1-11-13,-1 8-13,1-8-12,0 10-9,0-10-23,0 0-19,0 8-23,0-8-22,0 0-15,0 0-24,1 8-170,-1-8-377,0 0 167</inkml:trace>
  <inkml:trace contextRef="#ctx1" brushRef="#br0" timeOffset="189304.0647">11703 7226 177,'0'0'197,"1"-18"-20,4 9-17,0-1-15,0 1-13,-1-2-9,3 2-14,3-1-12,-1 1-8,-2 2-12,5 0-3,-2 1-2,0-2-14,1 4 1,-1-1-11,-1 1-6,-4 2-4,-5 2-8,10-5-3,-10 5 4,9 0-8,-9 0 1,0 0 1,9 10 4,-6-5-6,-2 2 0,-1 5 2,0 0-3,0 0-2,0 6 0,0-1 4,-3 4 1,2 4 9,-2-5-4,2 5-2,0-6-2,0 5-1,-2-4 2,2 5-4,-2-8-2,0 1 2,1 2-4,3-2-4,-1-3 5,1 0-1,1 3-7,-1-5 5,0-2-3,1 6 5,2-6 2,-1-1-3,0 0-1,0 0-1,0-4 0,1 1 1,1-5-6,0 4 6,-1-2-5,1-1 3,-5-3-3,12 1-3,-5-1 5,-7 0-2,15-4-1,-6 1 0,2 1 1,-2-3-3,1 0-1,2-1-1,-5-1 1,2 0-1,1-2-1,-1 2-1,-1 0 5,-3 2-6,1-1 1,0 1 2,-2 1 1,-4 4-1,3-7-3,-3 7-2,3-6-5,-3 6-4,0 0-4,0 0 3,0 0-2,-12-6-1,12 6 3,-10 0 1,10 0 1,0 0-1,-15 6-1,10-2 3,0-2 0,-2 3-1,7-5 1,-9 7-1,5-3 0,4-4 5,-7 11-3,4-4 2,1 1-1,-5 1 2,6 0 0,-1 0 5,-1-3 0,2 7 2,2 1 2,-1 1 6,1 0-2,3 2 2,1-1-2,1 1 4,0 0-3,0 1 2,1-2-4,0 2 1,1 0-3,-1 0 9,1-3-10,1 1 3,-3 1-3,1-2-1,-2-4-2,4 3 3,-5-3-5,-3-5-1,3 5 7,-3-4-5,2-1 4,-2 1 4,-1-7 15,-1 12-2,1-12 2,-4 10 4,4-10-3,-4 10-2,-1-7-2,5-3-4,-8 5 8,4-2-10,4-3-4,-10 3-20,10-3-21,-14 1-32,6 0-38,1 0-53,7-1-54,-22-2-263,12 3-507,-2-1 225</inkml:trace>
  <inkml:trace contextRef="#ctx1" brushRef="#br0" timeOffset="190731.8957">8695 8624 225,'6'-9'262,"-6"9"-17,2-4-26,-2 4-13,0 0-15,0 0-13,0 0-16,0 0-11,0 0-13,0 0-12,0 0-6,7-4-15,-7 4-7,0 0-4,0 0-7,0 0-4,0 0-6,14 6-3,-14-6-4,11 6 0,-7-3-8,3 2 9,0-1-10,0 2-1,2 0-1,0 1 1,0 0-5,-2 1-6,5 2 4,-2 1-4,1 2-3,3 1-4,-1-2 11,-2 2-18,5 3 7,-1 2 4,2 1-4,-4-4 0,3 4 2,1 0-9,0 0-2,-4-5-5,0 1-4,0 1 3,-2-2-1,3 1-5,-1-1 10,-3 1-20,1-1 4,-4-1-1,-2-3-1,2-1-6,-1-1 19,-2 0-13,-1-4-8,1-1 4,0 2 0,-4-6-1,5 8 0,-5-8 4,5 4-2,-5-4 4,2 5-4,-2-5-1,0 0-4,0 0 8,0 0-3,4 5-5,-4-5 9,0 0 1,0 0-4,0 0-7,0 0 0,0 0-6,0 0 4,0 0-2,0 0-8,-11-25-8,8 18 3,1 2 1,-2-3-7,0 0 0,1 1 1,1-2 0,-2 0 0,0 1-2,0 0 3,0 2 0,2-4 4,-1 3-3,1 1 5,-2-1 10,4 7-13,-6-13-1,5 6 7,-3 0 3,4 7 2,-8-10-4,6 5 0,2 5-2,-6-7-1,6 7 5,-4-7 0,4 7 6,-3-6-2,3 6-8,0 0 4,-6-5 2,6 5-3,0 0-5,-6-4 7,6 4 2,0 0 0,-10 0-1,10 0-2,-11 5 0,4-1-3,-2 1 1,-2 0-3,0 1 9,-3 3-1,-1 0 2,-2 2 15,2 1-21,-3 0 0,0 0 6,0 0-4,-2 5 4,4-5-2,-7 4 15,6-6-14,-1 7 2,2-5 0,2-1-2,3-3 3,2-1-1,0 2-2,1-2 2,-2-1 5,1-1 2,3-1-10,1 0 3,5-4 1,-9 5 0,9-5-2,-5 3 11,5-3-13,-4 6-7,4-6-10,0 0-18,0 0-19,0 0-18,-7 3-25,7-3-21,0 0-21,0 0-19,0 0-12,0 0-27,0 0-12,26-3-34,-16 1-179,1 0-459,7-2 203</inkml:trace>
  <inkml:trace contextRef="#ctx1" brushRef="#br0" timeOffset="191173.8481">9442 8892 118,'0'0'262,"0"0"-18,0 0-18,0 0-22,0 0-16,0 0-16,0 0-10,0 0-18,0 0-12,0 0-11,0 0-13,0 0-2,0 0-8,0 0-4,0 0-2,28-1-10,-15 0-1,7-3-9,-2 2-8,0 1-5,4-1-4,-4-1-8,3 1-4,-3 0 0,1 0-7,-2 1-6,-2 1-2,-3-2-5,1 2 2,-3-1-6,-2 0-2,-8 1 0,13-1-1,-6 2 0,-7-1-3,0 0-2,14-2-8,-14 2-6,0 0-10,9-2-7,-9 2-11,0 0-20,0 0-17,0 0-16,0 0-23,0 0-12,0 0-23,8 0-30,-8 0-2,0 0-21,0 0-154,0 0-378,0 0 168</inkml:trace>
  <inkml:trace contextRef="#ctx1" brushRef="#br0" timeOffset="191514.7348">9517 9042 201,'0'0'260,"-3"7"-20,3-7-27,0 0-21,-4 3-17,4-3-18,0 0-19,0 0-9,0 0-11,0 0-5,0 0-5,7 8-8,2-4-9,0-3-4,4 2-8,1-3-8,5 2-7,2-1-2,-1 0-9,0 1-6,1-2-3,-3-2 0,1 4-9,0-5 7,-2 2-13,-5 1 0,1 0-2,-1-1 1,-4 1-9,-8 0 0,11-1-2,-11 1 3,10-2-5,-10 2 4,0 0-6,9 2 3,-9-2-5,0 0 3,0 0-3,8-3-11,-8 3-6,0 0-18,0 0-13,0 0-27,0 0-28,0 0-47,0 0-35,0 0-58,5-5-165,-5 5-431,0 0 191</inkml:trace>
  <inkml:trace contextRef="#ctx1" brushRef="#br0" timeOffset="198519.8841">10691 8604 52,'0'0'173,"-9"-2"-17,9 2-14,-8-2-16,8 2-7,0 0-13,-12 0-12,12 0-5,0 0-13,-12 0-6,12 0-8,-11 3-4,5 0-3,6-3-3,-11 3-3,4-1-2,1 2 3,-2 3-6,-1-1 4,0 3-7,-1-1-7,-3 3-1,2-1 1,-3 3-1,2 1-1,0 0 7,1 1-4,0 1 1,3-2-1,-2 2-2,3 0-3,0 1 3,-1 0-8,2 0 6,0-1-2,2 2 1,2-1-3,-1-1-2,2 0-2,1 0-5,0 0 3,1 2 0,1-6 1,-1 5-3,3-1-1,-2-1 1,1-2-2,2 2-3,-1-3 3,5 3-1,-1-4 0,1 2 1,-1-2-3,1 1-3,-1-5 2,2 3 1,-1-3-6,-1 0 1,0-1 0,0 1 4,1-2 4,-2-1 2,0-3 0,0 1 2,-1 2 2,-6-4 3,13 0 1,-13 0 4,14-4 0,-5 2-3,-1-4 0,0 1 0,0-3-2,1 0-3,-2-1-3,2-2-1,-4 2 1,4-7-5,-2 3 0,2-4-5,-1 1 3,-3-1-3,3-3 1,-3-5-6,4 1 0,-2-3 1,-1 3-3,-1-3-1,-3 8 4,1-1-3,2-5-2,-4 6 2,-1 1 3,-1-1 0,1 1-3,-4 1-2,0-1 5,-1 2-4,3 0 0,-4 0-4,2 5 8,-3-3-6,2 4-2,0-2-2,-1 3 1,0-2 2,2 4 0,-4 0 0,4-1 0,-4 0 0,3 3 2,0 0-3,-2-1 0,0 2-3,7 4-1,-13-4-2,8 2 2,5 2-2,-20 0 4,9 5-3,0-2 0,-1 1-1,1 0 0,-1 3 1,1-3-1,-2 2 3,4 0 2,0-1-3,0 2 1,0-1-1,0 1 2,3 0-3,2-1 4,-2 1-3,3 0 2,2 0 1,-1 0-1,2-7-2,-2 16 7,3-7-4,-1 1 0,3-2-2,4 3 4,-2-2-1,3 6 2,-1-2 2,5-1-2,-2 1 0,3 1-1,0 0 2,-1 0 7,3 1-2,0-2 2,-1 1 0,7 5-3,-2 0 4,-6-4-1,3 0-1,-3-1 5,2 2-1,0-2 1,2 5-1,1 0 2,-6-6-2,-3 2 2,1 1-4,3-1 2,-4 2 0,1 0-3,0 0 2,-2-2 2,-3 3-4,1 0 3,2 1-1,-3-1 0,0-1 6,-2 0-8,1 0 1,-2-4 3,1 1-1,-2-2-3,2 0 1,-3-3 1,5 1 0,-3-2 1,-1-1-5,1-1 2,-2-6 0,2 11 5,-2-11-4,0 6 0,0-6 0,2 6 1,-2-6 1,0 0-3,0 0-1,0 0 4,2 10-1,-2-10 1,0 0-5,0 0 10,0 0-12,0 0 6,0 0-20,0 0-10,0 0-13,0 0-16,0 0-22,0 0-28,0 0-15,0 0-33,0 0-26,0 0-30,0 0-53,0 0-135,0 0-422,0 0 187</inkml:trace>
  <inkml:trace contextRef="#ctx1" brushRef="#br0" timeOffset="199005.6172">11112 8807 16,'0'0'258,"0"0"-17,0 0-24,0 0-22,0 0-26,0 0-14,0 0-14,0 0-16,0 0-3,0 0-1,0 0 4,0 0-9,0 0-3,22 15-2,-16-9-3,1 1-14,2 1 10,0 0-14,0 2-7,5 3 1,-3-1-5,5 1-6,-1-1-7,-1 2 1,1-1-9,1 0-5,0 0-1,3 5-4,-5-4 2,3 1-3,-3-3-2,0 0-6,1 2-4,-3-2-2,2 1-5,-2-1-5,0-2 4,-4-1-9,0-1-2,1 0 3,-1 0-1,-2-4-3,-1 0-3,0 1 1,0-1-2,-5-4-1,9 7 0,-9-7-4,6 7 1,-6-7-3,5 5 2,-5-5 2,0 0-2,8 6-1,-8-6 3,0 0-7,0 0-4,0 0-4,5 8-6,-5-8-9,0 0-1,0 0-2,0 0-12,0 0-8,0 0-17,0 0-14,0 0-19,0 0-20,0 0-19,0 0-19,0 0-14,0 0-20,-2-25-24,2 25-195,-5-11-438,-1 1 194</inkml:trace>
  <inkml:trace contextRef="#ctx1" brushRef="#br0" timeOffset="199412.8951">11488 8778 168,'0'0'225,"0"0"-18,0-8-11,0 8-18,0 0-14,0 0-16,0 0-18,0 0-11,0 0-14,0 0-1,0 0 3,0 0 2,0 0-3,-13 22-9,8-13 6,-1 3-9,-4 3-1,2-1-4,-3 1-4,1 3-3,1-2 11,-5 4-12,-2 3-3,4-6-7,-2 4 0,0 0-3,2-6-1,2 1-7,-7 6-6,8-7-4,1 0 0,-1-1-9,0-1-4,3-2 2,-3-1 1,3-2-2,-1 2-4,2-2-4,0 0-1,5-8 0,-5 9-10,5-9 5,-6 11 4,6-11-9,-4 7-3,4-7 3,-4 7-13,4-7 6,0 0 1,-6 8-13,6-8-3,0 0-15,-2 6-15,2-6-23,-6 4-23,6-4-31,0 0-33,-11 9-37,11-9-42,0 0-55,-10 6-191,10-6-506,0 0 224</inkml:trace>
  <inkml:trace contextRef="#ctx1" brushRef="#br0" timeOffset="201687.342">11875 8847 136,'0'0'176,"0"0"-13,0 0-7,0 0-10,0 0-6,0 0-10,0 0-6,0 0-9,0 0-5,0 0-3,0 0-7,0 0-5,0 0-4,0 0 0,0 0-3,0 0-1,0 0-11,0 0-3,0 0-1,0 0-2,-4-12 2,4 12-11,0 0-5,0 0-3,3-11-9,-3 11 7,0 0 3,-1-10 9,1 10-9,-2-7-5,2 7-3,0 0-5,0 0-5,-1-11 5,1 11-12,0 0-4,-1-10-4,1 10-1,-2-7 1,2 7 5,0 0-6,0 0 0,-1-8 2,1 8-5,0 0 3,0 0 1,0 0-5,0 0 3,0 0-3,0 0-3,-2-7 1,2 7-4,0 0-1,0 0-4,0 0 0,0 0 0,0 0 2,0 0-4,0 0 3,-12 25 0,7-14-1,0 0-5,-4 3 5,-2 1-1,4 0 7,-2 1-10,-1-1 4,4 1-4,-2 0 3,0 2 1,-1-3-1,2 2 1,0-2 0,-1 0-1,1-5-1,2 3-1,0-2 3,1-1-1,-1 0 2,2-1-5,-1 0 4,-2-2-1,6-1-1,0-6 1,-5 11 0,5-11-2,-3 6 2,3-6-4,-2 5 6,2-5 6,0 0-11,-3 6 8,3-6 4,0 0 2,0 0-3,0 0 0,0 0 4,0 0-2,0 0-3,9-22-2,-6 12-2,1 1 0,1-2-1,-2 1 0,3-6 8,1-1-12,1-1 2,-2 1-4,7-4-5,-5 3 7,1 0 0,-4 1-1,1 0-2,2 0-4,0 0 3,-1 0 0,0 2 4,0 1-1,-3 4-1,-1-1 2,1 3 0,-1 2 0,0-1-2,-1-1-2,1 2 1,0-1 2,-1 1-5,2 1 0,-4 5-2,5-11 3,-5 11 3,2-7-3,-2 7 2,2-5-3,-2 5 2,0 0-1,5-7-1,-5 7 1,0 0-6,0 0 7,0 0-2,0 0-3,0 0-1,0 0 2,0 0 4,0 0 2,0 0-5,14 16 1,-10-10 3,3 4-4,0-2 14,-1 2-10,1 0 4,4 2 5,-1 3-9,-2-2 2,3 2 6,2 0 0,0-2 7,1 1-8,-1 1-1,2 0-1,-2 0-1,4-1 12,-5 2-11,1-3-2,3 1 2,-4-1-3,2-2 3,1 3-4,-2-2 3,0-3 1,-4 0 3,1-3-4,-1 1 3,0 0-6,-3-3 2,1 0 1,-2 0-2,2-1-2,-2 0 5,-5-3-2,6 7-2,-6-7 8,9 4-6,-9-4 1,4 4 1,-4-4 1,0 0-4,5 3 4,-5-3-2,0 0 10,0 0-6,0 0 7,0 0-3,0 0-2,4 4 14,-4-4 0,0 0-5,0 0 0,0 0 10,0 0-12,-20 1-4,9 0 1,-2 0-8,-1 0 4,-5-1 0,-2 2-2,-8 0-1,0-2 1,1 1-5,-4 2 4,4-3 1,0 0-3,7 0 5,-2 1 1,-4-1-5,6 1 0,0-1-1,2-1-4,-1 1 14,4-1-10,-3-1-2,8 1-4,3 0-9,-3 1-14,1 0-15,10 0-25,-15-1-33,15 1-43,-10-3-52,10 3-62,-5-2-296,5 2-596,0 0 264</inkml:trace>
  <inkml:trace contextRef="#ctx1" brushRef="#br0" timeOffset="212386.765">18756 2798 22,'0'0'68,"4"-12"4,-4 12-10,0 0 6,5-5 2,-5 5-2,0 0 0,0 0-5,0 0 1,4-6 4,-4 6-13,0 0-3,0 0-8,0 0 2,0 0-6,0 0 5,0 0 5,0-8-8,0 8-5,0 0 1,0 0-6,0 0 1,0 0-2,0 0-2,0 0-1,0 0-9,0 0-2,0 0 2,0 0 2,0 0-4,0 0 2,0 0-3,1-8 1,-1 8 0,0 0-5,0 0-3,0 0-9,0 0 9,0 0-3,0 0 6,0 0-16,0 0-2,0 0-15,0 0-21,0 0-16,0 0-21,0 0-30,0 0-89,0 0-214,-20 12 95</inkml:trace>
  <inkml:trace contextRef="#ctx1" brushRef="#br0" timeOffset="213241.0816">16543 3412 106,'0'0'175,"0"0"-24,0 0-9,0 0-9,0 0-7,0 0-6,17-14-8,-1 3 4,-4-1-2,4-2-3,6-5-4,2-4-8,3-1-6,8-9-7,-5 7 4,10-9-5,0-1-4,-1 3-8,5-3-4,-6 3-6,4 0-7,-3 3-2,1 0-8,-12 6-5,1 2-4,2-1-8,-4 4 3,0-3-5,-4 6-3,-7 4-3,0 1-1,-5 0-1,-2 5-3,-3 2-7,0 1 2,-4 0-11,-2 3-3,5-6-13,-5 6-11,0 0 5,0 0 0,-20 10 1,11-6-7,-4 1 5,2 2-2,-2 1 5,3 1-4,-1-2 5,2 3 7,2-3-4,-1 1 4,4 2-3,-1 0-1,1 0 1,3 2 4,0-1 1,2 2 3,2 3-6,1 1 1,3-2-3,2 0 2,1 3 0,1-2-2,5 4 6,-7-4-4,2 1 9,-1 0-6,-4-1-7,-1-3 12,-3 0-1,1 0-1,-6-2 2,2 0 0,-4 1 8,-1 3-2,-3-3-4,-3 0-3,0-2 2,-5 1 4,0-3 6,-2-1 1,1-3 3,0-1 2,-3 1 7,3-4-2,-3-1 8,1-2-3,5 0-3,1-1 2,1-1 2,1 3 1,1-3-2,2-1-2,1 1-3,-1 0 4,3-3-2,6 8 1,-7-8-3,7 8-3,-5-11-12,5 11-7,0 0-20,3-14-15,-3 14-22,0 0-8,11-10-12,-3 6-34,-8 4-22,18-7-17,-9 5-150,2-2-328,1 0 146</inkml:trace>
  <inkml:trace contextRef="#ctx1" brushRef="#br0" timeOffset="214909.6887">17238 3283 74,'0'0'191,"15"-9"-12,-3 2-15,-1-5-15,6-1-5,1-5-9,3-1-13,1-4-12,0 1-7,-2-3-11,3 2-6,-4-1-8,-2 2-5,5-3-8,-7-2-5,3 1-7,-2 0-3,-1-2-7,-1 1-2,-3 0-9,-1-1-2,-2 1-6,-3 1-5,1 1-5,-3 0-3,-2 4-2,2 2 3,-2 0-13,-1 0-5,-1 2-2,1 4-1,0-1-4,-3 3 7,1 0-7,-1 1-1,1 4-4,-2-1 9,0 1 0,4 6-3,-6-8-4,6 8 3,-9-5 2,3 2-4,6 3 3,0 0 0,-13 3 2,13-3-1,-11 6 0,6-1 5,1-2-1,0 2 6,4-5-5,-10 13-2,6-4 1,2 0 5,-2-1-2,0 3 4,2 1 1,-1-1 4,2 1 5,0 2 1,-1 3 3,1-2 7,0 2 0,2 1-2,0-2-4,-1 4 9,3-1 3,-3 0-3,5 5 5,-1-6-9,-2 0 5,1 1-2,1 7-1,-2-6-1,3 4 1,1-5-1,1 5-2,-3 1 5,-1-7-5,-1 2-1,1-1-4,2 0 0,-1-1 2,-4 1-4,4-3-4,-2-3 6,-1 1-4,0-3 0,1-1-3,0-1 5,0-2-5,-2-7 1,1 10-2,-1-10 5,3 7 13,-3-7 6,0 0 1,5 4-5,-5-4-3,0 0 0,8-14-3,-1 4 1,-2-1-6,1-5 0,1-1-6,1-1 3,2-8-1,0 1-1,2-2-2,-1 1 4,-3 9-7,2-8-2,-3 2 1,-3 6-3,1 1 1,1 1 2,-4 4-6,1 1 7,-1 0-6,0 3 4,-1 1 4,-1 6-7,0-12 0,0 12-2,-1-8 1,1 8 1,0 0-1,1-9-3,-1 9-2,0 0 3,0 0 0,0 0 1,0 0 0,0 0 0,0 0 0,-12 33-1,11-22 0,0-2 2,-2 3-2,2 0 2,1-12-2,2 20 3,-2-7-3,2-2 4,-2-11-2,2 14 2,0-3-4,3-4 5,-3 0-2,-2-7-3,3 9 2,-3-9 2,5 9 2,-5-9-1,0 0-3,8 7 2,-8-7 0,9 1 4,-9-1-2,17-7 0,-17 7 3,13-11 0,-1 5 5,-3-2-8,0 0-3,6-6 0,-4 4 2,1-2-2,1-2 1,-3 1-1,-2 3 1,0 5-2,0-3 1,-3 1 2,-1 4-4,0-1 0,-4 4-2,4-6 0,-4 6 0,0 0 3,7-3-3,-7 3 3,0 0 3,0 0-4,0 0-1,0 0-1,-6 34 4,6-22-2,-1 0-1,1 0 2,4 4-4,-8 1 5,2 1 3,2-2-5,-1 1 4,2-1 3,1-4-5,-1-1 3,4 1-4,-2-3 1,-1 3 1,2-2 0,0-1 1,-1-1 2,-1-4-2,-2-4 2,5 11 4,0-7 3,-5-4 0,7 3 5,-2-1-1,-5-2 0,0 0 1,15-6 1,-6 1-1,0-2-4,0-2 1,2-4-3,-3 2-3,4-4 0,-1 2 3,-2-3-5,1 2 2,-1-1-2,-1 4 0,-3-4-2,2 4 2,-2-4-3,2 7 2,-3 0-2,0 1 0,-2 2 1,-2 5-5,4-10 4,-4 10-3,4-7-3,-4 7-2,3-5 4,-3 5-4,0 0 1,0 0 3,0 0-2,0 0 0,0 0 4,5 18-5,-5-18 5,1 20 1,-1-8 1,0-1-2,3-1 0,-2 2-3,1-1 3,1-1-2,-2 2 3,3-4 0,0 2 6,-1 1-8,0-2 0,-1-4 4,2 3-2,-3-2-2,-1-6 3,5 11-4,-3-8 9,-2-3-8,3 7 4,-3-7 2,0 0 9,3 6-5,-3-6 0,0 0 2,0 0-2,0 0-1,14-9-1,-7 1-3,0 0 3,0-1-1,0-1-1,3-4-2,-5 4 2,4-6-4,0 3 6,2 1-4,-4 2-3,1 2-1,-1-2 4,1 2-2,-2 1-2,-1 2 8,2-2-9,-2 2-3,1 0 4,-3 1-1,-3 4-2,7-6 1,-7 6 0,7-3-4,-7 3 5,0 0-1,13 7 3,-13-7 0,9 14 0,-4-5 0,0 0 1,-1 0 6,0 2-5,2 4-4,-4-3 2,2-1 2,0 0-2,0 0 2,-1-2 0,0 1 1,0-1 0,1-1-2,-2-2 0,1 1 2,-1 0 1,0 0-2,0-2 0,-2-5-3,3 9 4,-3-9-1,0 0 9,0 0 6,0 0 12,0 0-10,0 0 2,10 3-3,-10-3-4,0 0 0,18-20-6,-13 11 5,4-6-4,1 1 0,-1 0-3,0 0 1,1 0-5,-3 1 3,3-1 0,-1 5-2,2-5 0,-2 5-2,1 0 1,-3 2-2,1 0 2,-3 2-3,-5 5-3,7-8-1,-7 8 2,6-7-3,-6 7 4,0 0-5,0 0 5,0 0 1,16 12 0,-12-4 3,-1 3-4,-1-2 5,2 2-4,0-1 1,-2 2 3,2 0-2,0-2 0,0 1 3,0-1-3,-2-3-4,1 1 6,-3-8-4,6 13 3,-1-8 0,-5-5-9,5 11-7,-5-11-3,7 6-6,-7-6-8,7 4-10,-7-4-13,0 0-14,0 0-10,20-7-23,-20 7-21,10-11-6,-10 11-45,11-15-15,-10 5-194,-1 10-413,2-20 182</inkml:trace>
  <inkml:trace contextRef="#ctx1" brushRef="#br0" timeOffset="215252.5849">18158 2718 84,'0'0'140,"0"10"-10,0-10-1,4 9-11,1-3 1,-1-4-24,6 1-9,-2-2-4,1 0-4,2 0-2,-3-2-8,-8 1-1,14-1-7,-5 0-5,-3-3 5,-6 4 9,8-5-8,-8 5-2,2-6-9,-2 6-5,-1-9-5,1 9-4,-8-9-2,1 3-6,-1 3-8,-1-2-3,-1 3-8,-3-2-24,2 3-3,-3 1-16,2 0-12,0 1-15,4-1-15,-3 4-15,5-2-27,-2 2-26,-2 1-75,4-2-237,-1 2 105</inkml:trace>
  <inkml:trace contextRef="#ctx1" brushRef="#br0" timeOffset="215575.1297">17719 2760 5,'0'0'141,"0"0"0,0 0-12,0 0-9,0 0 2,0 0-1,30-9-8,-21 6-3,1-1-15,3 1-4,4-4-13,0-1-6,2 3-3,-1-1-18,1 1 3,2 0-12,1-1-11,3-3-13,3 2-15,-2 1-24,1 2-21,1-2-26,3 2-29,-10 1-37,0-1-74,-3 2-224,2-3 99</inkml:trace>
  <inkml:trace contextRef="#ctx1" brushRef="#br0" timeOffset="216382.0452">19074 2934 134,'0'0'150,"0"0"-7,0 0-12,0 0-10,0 0-10,10-9-9,-10 9-2,3-5-14,-3 5-6,5-7-8,-5 7-3,3-7-9,-3 7 5,0-10-5,0 10-9,-3-10-5,-2 1-2,0 1-5,0-1-3,0 1-4,-4 1-1,1 1-6,-1 1 0,-1 1 0,-2 1-5,-1 0-3,0 2-3,0 3-1,-5 4-4,0-3 5,1 5-4,1 0-1,-1 2-2,3 4 2,1-2-1,2 3 9,0 2-3,3 0 0,1-2-9,2 2 5,2 1 0,2-1 3,2 0-3,1 0 1,3-5-1,1 2-1,1-3 5,0-4-5,1 2 3,0 0 1,1-3 4,1 2 3,1-5 4,-3-1 0,3 0-3,-11-2 5,22-4-3,-9-1-5,-1-1 2,2-2-2,-3-1-5,-2 2 4,5-4-2,-2-1-2,-5 3-1,5-6 1,-2 3-5,-4 1 3,1 1-4,0 0 4,-1 1 4,-4 1 4,3 2 12,-2 1-1,-3 5-4,2-10-2,-2 10-6,2-7-3,-2 7 0,0 0-4,0 0 0,0 0 0,0 0 1,0 0 2,-9 40 6,4-22-11,-1 6 3,1 3-2,1 4 2,-2-1-2,2 4 2,2 11-4,-3 2 2,5 1 0,-3 0-2,-1-3-10,3 1-6,0-12-1,-2 0-12,7-1-8,-4-2-6,1-3-1,-1-10-4,1-3 12,1-4 3,-1-1 7,-1-10 12,0 11 14,0-11 2,0 0 1,0 0-2,0 0-1,0 0 1,0 0-1,0 0-5,-11-29 0,8 13 0,-3-2 1,2 1-2,-1-1 5,-1 2-1,-1 0 17,2 5 6,-3-6-5,2 3-4,-2-1-3,0 4 10,2-1-2,0 2 5,-1 0-9,0 1-1,2 1-1,-1 1-7,2 2 3,1-1 2,3 6-6,-6-8-3,6 8-5,-1-10-6,1 10-11,0 0 0,4-14-8,0 9-20,0 0-14,-4 5-19,10-7-23,0 1-21,-2 0-26,3 0-28,5-2-17,-1 0-152,-4 2-369,5-6 163</inkml:trace>
  <inkml:trace contextRef="#ctx1" brushRef="#br0" timeOffset="216688.1626">19434 2907 126,'0'0'249,"0"0"-24,0 0-24,0 0-19,0 0-19,0 0-12,17-7-12,-5 7-15,0-1-12,4 0-6,3-2-14,3 2-11,-3 0-7,3-3-6,-1 1-4,-1-1-8,0 0-8,-2 2-7,2 1-8,-6-3-9,-2 2-10,-1-3-16,1 4-10,-4 0-17,-2-1-14,-6 2-14,0 0-26,16-3-9,-16 3-23,0 0-21,7 1-10,-7-1-131,0 0-299,0 0 133</inkml:trace>
  <inkml:trace contextRef="#ctx1" brushRef="#br0" timeOffset="216994.8863">19414 3102 212,'0'0'229,"0"0"-14,0 0-7,0 0-9,0 0-9,14 11-15,0-10-15,-2-1-10,7-1-6,3 0-6,-1-1-19,7 1-13,1-3-12,-1 3-6,1 1-13,-8-4-4,-1 2-9,2-1-6,-4 2-5,1-2-6,-8 0-4,1 2-3,-12 1-5,13-2-1,-13 2-3,0 0-4,15-1 0,-15 1-6,0 0 4,10-2 4,-10 2-10,0 0-8,0 0-12,0 0-9,0 0-14,0 0-12,0 0-18,0 0-16,0 0-22,0 0-20,0 0-26,0 0-42,0 0-48,0 0-127,0 0-386,0 0 171</inkml:trace>
  <inkml:trace contextRef="#ctx1" brushRef="#br0" timeOffset="218188.9227">20614 2962 56,'4'-7'141,"1"2"-6,-2-3-5,2 0 4,-2 1-21,-2-3 4,1 3 3,0-3-20,0 1 8,-2-2-4,-2 2-9,0 0 2,0-1-9,1 3-7,1 7-5,-9-15-12,2 7-4,1 5-7,-7-2-11,1 3-1,0-1-3,-5 3-2,-5 0-6,4 3 0,-3 0-1,0 3-2,4 0 0,-1 1 2,-2 1 1,2 1-6,2-1 0,0 3-3,2 2 3,2 0 0,1 3-2,1 1 1,-1 0-5,4 1 3,0 0-1,1 0-3,3 1 0,3-1-4,1-3 1,3 3-2,1-3-1,4 0 1,-3-5 2,3 0-6,-2 0 1,4-5 0,-1 1 0,3 1-2,-2-5 1,3 0-3,-1-2 3,-13 0-4,27-6 2,-13 1 0,4-1 0,-4-2 0,5-2 0,-7-1-1,3 2 0,-2-6-4,1 1 4,-3-2-5,1 1 2,2-7-2,-4 7 4,-2-2-3,2 1 0,-1 2-4,-1-1 3,-4 5 1,3 1-4,-4 3 1,0 0 2,-3 6-2,3-8-2,0 3 2,-3 5-3,4-5-1,-4 5 1,0 0 0,0 0 6,0 0-5,0 0 1,0 0 0,0 0-3,5 20 4,-3-15-2,1 4 5,1 0-2,-1 3 0,0-2-1,1 1 3,-2-2-1,4 4 1,-3-4 1,6 1 0,-4-1 4,3 1-10,0-2-6,2 0-2,-1-3-14,0 1-6,0 1-13,-2-3-9,1 1-8,-8-5-21,14 4-20,-6-3-15,-8-1-20,17-3-8,-17 3-19,13-6-109,-13 6-295,11-8 131</inkml:trace>
  <inkml:trace contextRef="#ctx1" brushRef="#br0" timeOffset="218741.3269">21092 2499 39,'0'-8'236,"0"8"-25,0 0-25,0 0-19,0 0-11,0 0-12,0 0 0,0 0-14,3 36-8,-3-12 8,2 2-10,0 4-7,1-1-11,-3 1-8,0-1-11,0 3-5,4-2-3,-3 0-8,3 0-3,-2-2-5,2 0 0,-2 1-11,-2-3-6,3-8-7,-5 0 0,4 0-1,-1-8-6,0 1-2,-1-11-3,0 14 1,0-14 0,-2 11 0,2-11-1,0 0 13,1 10 9,-1-10-5,0 0-8,0 0 0,0 0-9,0 0 1,0-42-4,0 26-5,3-2 2,0 0-9,-3 2 1,4-2-2,1 2 0,-1 4-6,-2 0 4,1 1-4,1 2 3,2-1-7,-3 3-4,4-2 3,-3 5 1,0-1-4,3 2 2,0 1 0,6-1 3,-1 2-2,2 2 2,-3 1-4,-1 2 2,4 0 3,-3 3-3,4 2 2,-1-1 2,-5 2-2,1-1 2,-1 1-1,-3 0 1,-2 2-2,-2-2 4,-2 4-5,0-14 0,-3 21-2,-2-10-7,-3 0-1,-3 1-3,-3 2-7,0-4 0,-2 0-5,-3 2-6,4-6-11,-3 2-11,7-3-7,-7-3-4,7 2-16,-2-2-7,13-2-25,-25 0-24,25 0-14,-18-1-7,18 1-31,-15-4-124,15 4-340,-12-11 150</inkml:trace>
  <inkml:trace contextRef="#ctx1" brushRef="#br0" timeOffset="219265.016">21578 2512 97,'2'-8'280,"-2"8"-28,0 0-26,0-7-28,0 7-18,0 0-11,0 0-12,0 0-13,7 25-5,-3-8-16,-2 1-8,-2 6-8,5-4-10,-2 7-5,-2-3-14,2 1-7,-1-6-8,2 6-3,-2-5-2,0-1-8,1-1-7,-1 0-4,-2-1-4,4-2-1,-4-3-3,0-1-7,0-2 4,0 0-4,0 0 0,0-9-4,-2 11 0,2-11-3,-2 7 2,2-7-3,0 0 3,-2 9 8,2-9 1,0 0-6,0 0 0,0 0-1,0 0-7,0 0 3,-7-23-4,5 17-3,2 6 3,2-14-7,-2 7 1,2 0-4,-2 7-1,7-15-1,-3 9 3,4 0-4,0 1 0,-1 2 5,-3-1-5,-4 4-5,16-3 2,-9 2 3,4 1 0,-1 1-4,-1 3 3,3 1-2,2 2 0,-3-2 1,6 5 4,-7-3 0,5 2-1,-3 0-2,-7-2 1,3 0 0,-2 3 0,0-1 0,-4 0 2,-2-9-1,-1 15 2,1-15 5,-5 13-7,-2-8 4,2 4-5,-4-1-5,-1-3-11,-2 0-14,-4 0-15,-2-3-14,1 1-20,-1-3-23,-1 1-13,1 1-31,0-5-28,1 2-24,-1 0-20,0-1-146,2-2-393,3 2 173</inkml:trace>
  <inkml:trace contextRef="#ctx1" brushRef="#br0" timeOffset="219945.9203">22404 2881 188,'-2'-10'172,"-2"6"-17,4 4-15,-5-9-9,5 9-5,-5-9-12,1 0-11,-1 3-11,1 0-17,0-1-2,-1-1-11,0-2-5,-1 4-2,-1-2-10,1 1 0,-4 3-4,1-3 1,0 3-7,-1 0-3,-2 1 5,-1 2-5,-6-1-4,-1 4 1,2 1-2,-2 1-1,2 3 0,-7 0 4,3 0 4,1 2 3,4-1-3,-2 3-4,2 1-1,3 0-1,-1 0 3,2 1-1,3 0-3,1 3 1,5-5-3,-1 1 2,5 0-2,0-2 1,0 4 0,5-3-1,-1-1-3,1 1-6,1-3 4,-1 2-1,4-2 0,2 0-1,-2-2-2,3 0-2,-1 0 0,-1-3-1,4 0 2,-3-1-6,3-2 2,-1-2-3,-1-2 3,3 3-5,3-5 3,0-1-2,-2-2-3,0 0 1,0-2 0,-3 1 6,2-2-1,-1 1 0,-3-2 0,1 1 0,-1 2-2,-3 0-8,0 0-2,-1 3 0,-1-1 2,1 1-4,-5 0 4,2 4 0,-4 3-2,5-8 1,-5 8-1,0 0-2,5-5-1,-5 5 2,0 0 3,0 0 9,0 0-2,0 0-5,-4 20 0,4-20 1,-1 13-1,1-7-2,0-6 5,0 15-3,3-7 1,-1 0 8,2-1-2,0-1 0,-1-2 2,3 0 5,4 0-1,-4 1 6,1-4 2,3 1-2,3-2-4,0 0-2,-1-1-4,0 1 1,-1-1-4,3-2-8,-3 2-9,1-1-18,-1-1-25,0 1-34,1 0-38,-3-1-49,-9 3-70,15-6-140,-15 6-414,0 0 183</inkml:trace>
  <inkml:trace contextRef="#ctx1" brushRef="#br0" timeOffset="227830.7928">15334 2928 174,'0'0'246,"0"0"-21,0 0-19,0 0-22,0 0-17,0 0-15,0 0-17,0 0-16,0 0-12,0 0-11,0 0-4,0 0 2,0 0-2,0 0-10,0 0-5,-4 25-2,1-16-5,-1 1-5,2 0-8,-2 6 0,0-2-5,-2-2-5,4 0-7,0 3 1,-1-5-4,-1 2-8,1-3-1,1 4-1,-2-4-5,3 1-4,-3 0-13,1 0-10,-4 1-10,2-1-16,1-1-15,-1-2-22,1 0-15,4 0-16,0-7-14,-6 10-25,6-10-5,-3 6-18,3-6-17,-3 4-129,3-4-332,0 0 148</inkml:trace>
  <inkml:trace contextRef="#ctx1" brushRef="#br0" timeOffset="228181.6406">15309 2707 22,'-5'3'157,"0"2"-17,0 1-15,1 0-10,1 0-13,3-6-9,-1 12-8,1-12-8,7 10-2,-1-6-2,0-1-3,4-2-2,2 2-4,-1-3-2,2 0-5,-2-3 4,-1 1-1,1 0-2,-4-1-1,-1 1 6,-6 2-7,10-9 7,-7 5-10,-3 4-1,0-11-4,0 4-5,0 7-4,-8-15-8,3 7-1,-1 0-7,-2 3 3,0-1-10,-2 3-3,2 2-6,2-2-4,-6 3-10,1 0-4,3 3-13,-4-2-1,5 1-23,7-2-8,-14 3-18,14-3-8,-10 6-12,10-6 2,-4 7-8,4-7-13,0 0 0,0 0-16,13 12-75,-7-11-220,-6-1 98</inkml:trace>
  <inkml:trace contextRef="#ctx1" brushRef="#br0" timeOffset="228541.2559">15653 2459 8,'0'0'237,"2"-8"-16,-2 8-19,0 0-24,0 0-13,0 0-17,0 0-7,0 0-4,0 0 5,0 0-9,0 0-4,-2 26-3,-3-11 5,1 2-11,-1 1-11,0 8-7,1 2-6,-1 0-6,-1 4 3,-2-1-6,1 4-11,1-1-3,-5 11-10,2-11-4,2-2-5,1 4 1,-3 10-9,3-11 2,0 1-7,0-3 8,-2 13-14,2-16-7,2 0 1,-1-3-5,2-7-3,1-2-3,-1-3 1,2-2-2,1-1-1,-1-2 2,-1-4-1,2-6-11,-1 12-3,1-12-9,0 8-4,0-8-3,0 0-9,0 10-14,0-10-9,0 0-16,0 0-17,0 0-22,0 0-25,0 0-27,0 0-18,0 0-29,0 0-24,14-28-172,-9 18-429,5-3 190</inkml:trace>
  <inkml:trace contextRef="#ctx1" brushRef="#br0" timeOffset="228818.9796">15886 2804 96,'0'0'205,"0"0"-22,0 0-17,6-2-14,-6 2-9,0 0-2,0 0 3,0 0-17,-9 33-9,5-17-11,0 2-6,0 0-10,-2 6-5,1-6-13,-1 9-2,2-2-10,0-6-4,1 1-6,-1-1-9,3-1 0,0 0-3,-3-5-8,3-1-9,1 4-10,0-7-8,0-9-11,0 17-14,0-7-24,0-10-23,-4 11-11,4-11-23,0 0-10,0 0-21,4 10-22,-4-10-120,0 0-295,0 0 130</inkml:trace>
  <inkml:trace contextRef="#ctx1" brushRef="#br0" timeOffset="229172.1044">15891 2762 140,'0'0'197,"-5"-10"-25,5 10-13,-3-6-14,3 6-18,0 0-14,-4-5-13,4 5-15,0 0-4,0 0-8,0 0-10,0 0-8,0 0-8,0 0-2,22 2-20,-22-2 4,18 5 0,-7-2-5,1-2-5,-2 3 3,5-1-8,-2 1 2,6-1 3,-6 1-11,4 1 1,-4-1-2,3 2 7,-4 0-6,-1-1-1,-1 3-1,-1-5-1,-1 4 3,0-2-2,-2 3 4,-6-8-1,4 11 9,-4-11 6,0 11 0,0-11 5,-13 14 1,4-7 3,1 3-4,-2-3-1,-14 5-2,-2 1-1,-2-2-5,-1 1-18,0-1-18,-1-1-16,1 1-35,1 0-36,3 3-35,6-5-167,-1-2-331,8-3 147</inkml:trace>
  <inkml:trace contextRef="#ctx1" brushRef="#br0" timeOffset="231194.7543">15567 4152 107,'0'0'244,"0"0"-22,0 0-16,0 0-14,0 0-15,0 0-11,0 0-14,0 0-14,0 0-2,0 0 2,0 0-3,-12 28-10,7-13-10,-2 3-9,1 0-15,-6 8-3,2-1-6,1 3-10,-2-3-5,0 1-8,4-1-5,0-1-7,0-6-4,2 0-5,1-1-2,0-6-2,0 1-4,1 0-2,1-3-1,0-3-8,1 1 0,1-7-5,-2 10-9,2-10-3,-3 6-9,3-6-8,0 0-13,-1 8-11,1-8-20,0 0-15,0 0-11,-2 7-21,2-7-15,0 0-8,0 0-25,0 0-16,0 0-41,0 0-125,0 0-364,0 0 161</inkml:trace>
  <inkml:trace contextRef="#ctx1" brushRef="#br0" timeOffset="231534.7445">15291 4203 53,'-2'-11'147,"0"1"-16,0 0-8,3 0-5,2-2-10,1 2-4,2-1-7,2-4-1,7 1-5,0 0-2,7-3-4,2 3-1,3-1 4,2-1-5,2 6-3,1 0-6,0 4-6,0 1-12,1 5-4,-2 2-7,-3 2-2,-8 2-5,0 3 7,-3 0-8,0 3-10,-3 1-3,-4 2 0,0 2-3,-5-2-1,0 3 0,-5 0-4,-4-1 1,-2 1-2,-2 0 1,-3-1-3,-1 0 0,0-1-3,-7 1 4,4-4-5,-2 0 4,0-2-3,0-1 0,-2-1 2,1 0-3,-2-1-4,5 1 1,-1-2 2,4-2-7,2-1-7,1-2-5,1 0-6,2 1-11,6-3-10,-10 3-19,10-3-3,-8 0-22,8 0-28,0 0-36,0 0-1,0 0-131,0 0-301,18-23 133</inkml:trace>
  <inkml:trace contextRef="#ctx1" brushRef="#br0" timeOffset="231959.9249">15758 4160 152,'9'-7'202,"1"-1"-11,1 1-7,1 0-15,3 0-12,-2 2-11,4-1-16,-3 4-9,0 0-14,5 2-11,-2 1-9,-1 1-13,-3 2-5,-3-1-10,2 3-2,-1 1-5,-1 3-5,1-2-5,-2 6 1,-3-4-7,0 1-5,-2 0 0,1 0-7,-1 1 5,-3-1-7,-1-2 0,0 2-3,-2-1 0,-1-1-2,0 0 3,1-3-4,-3 0 1,1-1 3,4-5 8,-6 8 9,6-8 10,-4 7 9,4-7 1,-5 3-3,5-3 2,0 0-8,0 0-3,0 0-4,-5-16-4,5 16-5,7-20-3,0 5-4,1 1-6,-1 1-2,3-3-3,1-1 0,4 2 3,-4-1-4,10-1-4,-8 4-1,2 2-4,-1 0 2,0 3-4,-2 1-17,-5 1-4,4 0-14,0 2-12,-2 1-15,0 0-19,4 2-22,-6 1-13,-7 0-9,17 0-17,-8 1-3,0 2-17,0-1 0,2 0-9,-4 1-142,-1-1-336,-6-2 149</inkml:trace>
  <inkml:trace contextRef="#ctx1" brushRef="#br0" timeOffset="232302.5195">16312 4175 169,'0'0'166,"4"6"-9,-4-6-4,0 0-7,13 2-5,-13-2-9,13 0-5,-7 0-9,6-1-9,-2-3-9,2 1-8,1 0-10,-2 1-7,0-2-5,3 1-4,-2-1-10,0-1-3,-1-1-4,-1 1-3,1-1-5,-3 0-4,1 0-2,-5 1-4,4 1 0,-5-1-5,1 0-1,-1-1 0,-3 6-5,2-11-1,-2 11-2,-1-8-5,1 8 0,-6-6-3,6 6-3,-13-2 2,13 2-3,-15 1 1,3 2-2,1 4-3,-5 1 2,1 3 0,2-1-3,0 4 1,3-1 1,0 0-3,1 0-1,4-2 1,2 1 0,1 0 11,3-3-12,0 2 4,3 0-2,1 0 2,5-1 2,1-2-2,4 2-1,-3-3-19,4 0-12,3 0-15,2-1-20,-3-1-16,10-1-10,-8 0-24,3-2-21,7-4-10,-5-2-14,3 1-110,-1-3-291,-5-1 130</inkml:trace>
  <inkml:trace contextRef="#ctx1" brushRef="#br0" timeOffset="233024.1657">16911 4163 125,'1'-8'171,"1"1"-3,0 1-5,-2 6-5,-4-13-6,4 13-10,-4-9-5,-1 5-13,5 4-8,-9-5-8,1 4-5,8 1-8,-20 1-6,8 2-3,0 1-8,-5 2-4,2 1-1,-1 2 0,1-1-6,2 1 1,-1 2 0,1-1-6,4 0-6,-2-2-6,3 2-4,2 0-2,2-2-6,-2 2-6,2-1-1,3 1-4,-1-3-2,2 1-2,0-8 0,3 13-1,-1-8-4,2 0 0,4-3 1,-2 1-1,3-2-4,2 0 3,1-3-6,1-1-1,3-3 3,1 0-2,-2-2-2,3-2 0,-4-2-1,2-1-1,2-5 1,1-1-5,-1-1 2,-7 2-1,1-4-1,1-1 2,-2-2-4,-1 0 4,-2 0-2,-2-1-5,-2 2 1,-1-1 3,-2 6-4,-1 2 4,-3 1-4,2-1 2,-3 5-1,3-1 0,-3 3 1,3 0 1,-1 4 2,1-1 4,1 7-1,-3-11-1,3 11-3,-2-7 3,2 7-7,0 0 1,0 0-2,0 0-1,0 0 2,0 0-1,0 0 0,0 0 11,-10 19 3,9-8-2,1 2 8,-2 6 1,1 1 1,1 3 11,0 3 4,1-1 3,-1 2-2,2 0-2,-1 0 10,0-2-14,1-1 3,-1-5-11,3 1 1,-2-1-2,1-2 1,3 1-4,-1-2-3,-1-4 1,0 0-2,2-3 3,0 0-5,-3-1 3,4-2-3,-4 0 0,3-1-3,-6-5 4,10 5-2,-6-4 1,-4-1 3,15 0-2,-7-4-6,-1 1 2,5-4-6,-2-1 1,0 0-5,2-5 1,-2-1-3,2-2 2,-2 0-5,0 1 1,-2-4-4,2 3 3,-2 0 1,-2-1 4,-1 5 0,0 1 1,0 3-1,-2-2 4,-1 5-4,-2 5-2,4-9-4,-4 9-1,3-5 3,-3 5 4,0 0-9,0 0 2,0 0 3,0 0 6,0 30-5,-2-18 5,4 0-2,-2 2-2,0 1 4,1-3-2,2 0-1,-1 0 3,-1-1-3,4-1 4,-1-1-2,0 0 5,0-2-8,0-1-5,1 0-16,-1-1-12,0-2-11,-4-3-13,10 6-14,-5-6-15,-5 0-22,13-1-17,-13 1-7,14-7-26,-8 0-20,2-2-16,-2-1-16,4-5-151,-3-2-394,-2-2 175</inkml:trace>
  <inkml:trace contextRef="#ctx1" brushRef="#br0" timeOffset="233274.277">17291 3809 61,'0'0'152,"0"0"-2,2 9-11,-2-9-8,0 0 5,2 9-12,-2-9 4,5 4 1,-5-4-5,0 0-2,9 3-9,-9-3 5,0 0-11,12-3 0,-12 3-3,0 0 2,7-6-8,-7 6-9,0 0-7,4-6-8,-4 6-6,0 0-11,0 0-10,2-8-14,-2 8-17,0 0-24,0 0-34,0 0-26,0 0-28,0 0-29,-27 8-33,20-3-44,1 3-118,-1 0-345,4 2 152</inkml:trace>
  <inkml:trace contextRef="#ctx1" brushRef="#br0" timeOffset="233889.2725">17638 4017 79,'0'0'184,"0"0"-19,-7-4-16,7 4-21,0 0-14,0 0-11,-14 1-8,14-1-11,-9 6-4,4-3-8,1 2-5,-6 1-7,4 2 1,-2 1 5,0 0-2,2 2-5,-4 3 3,3 0-3,2-3-6,0 1-1,1 0 6,0 0 6,1 2-5,3-1-4,-2-1-4,5 1-6,0-2-1,2 0-5,0 0-2,0 0-1,0-2-1,1 0-1,4-1 2,1 1-2,-1-5-4,4 0 3,-2-2-2,3-1-1,-2-1-1,6-2-5,-2-2-3,2-1 3,-1-3-1,1-1-6,4-6 0,0 0-2,-4-5-5,0 1 1,-2-2 0,-1-3-2,0-3-7,-1 1-8,-3-1-1,-2 0-4,-4 1 5,0-1-8,-3 3-3,-2 4 0,-3 1 4,0-1-1,0 4 2,-3 0-1,0-1 5,-1 5-6,0 2 2,0 0 8,-1 1 3,2 2 2,-2-1 3,4 3 2,1-1-4,2 6-3,-7-6-4,7 6 5,0 0 0,0 0 9,0 0 8,-11 17 2,7-8 8,2 3 4,-1 6 8,1-1 0,1 9 20,0 0-2,1-1-5,-3 4 1,3-1-4,0 1 1,-1 0-2,2 0 2,-1-1-10,2 0-8,-1-2 0,0-1-2,3-7-9,-2-1 10,-1 0-9,0-6-2,3-1 0,-1-2 0,-1 0-17,-1-2-9,2-2-11,0 1-6,-3-5-15,7 6-20,-7-6-28,14 1-30,-8-1-33,6-2-57,-1-1-44,-2-1-181,0-3-464,3-2 205</inkml:trace>
  <inkml:trace contextRef="#ctx1" brushRef="#br0" timeOffset="234067.1725">17976 4037 12,'0'0'266,"2"-10"-29,-2 10-29,4-10-22,2 6-14,-1-2-22,4-1-15,3 0-10,5 1-20,-1-1-32,3 1-32,1 0-34,-3 2-43,3 0-31,-3-1-32,1-1-40,-1 1-91,-3 3-248,-3-3 110</inkml:trace>
  <inkml:trace contextRef="#ctx1" brushRef="#br0" timeOffset="234598.9883">18791 3948 55,'-7'-6'204,"7"6"-20,-8-4-16,8 4-15,0 0-9,-14 5-16,5 1 2,2 1-6,-4 6-2,-2 3-4,2-1-7,-7 6-8,3 0-7,1 3-1,5-6-3,1-1-5,2 1-5,1 0-5,2-1-2,2-4-2,1 0-6,1-2-3,3 1 10,2-2-7,0 0-1,0-2-1,3-2-3,4-2 0,-3 0-3,0-1-4,3-2-4,-1-2-2,1-1 0,3-2-2,-3-1 0,3-1-1,-3-1-6,-3-1-1,3-2-6,0-4-5,-2 2-3,-1-4 5,-1-1-9,-2-1-5,1-7-13,-5-1-6,1 1-8,-4-1-5,0 1-10,-4 5 2,3 2 1,-5 3 1,-1-2 1,2 6 3,-3 2-1,-2 0 0,1 2 5,-2 1-3,-1 5 3,1 1-2,-3 0 4,1 3 2,-4 1-4,1 1 1,3 2 5,3 1 0,1 1 2,0 1-1,4-1 0,0 1 6,2 0-5,3 0 4,1 1-2,3 1 3,4-2 1,-2 0 2,7 3-2,0-4-7,3 2-4,2-2-18,2-2-20,-1-2-20,1 0-13,9 1-30,-8-6-27,10 0-15,-2-4-33,3 0-32,0-3-143,-3-3-391,1-2 173</inkml:trace>
  <inkml:trace contextRef="#ctx1" brushRef="#br0" timeOffset="234889.9458">19331 3700 131,'1'-7'257,"2"0"-10,-3 7-10,4-9-14,-4 9-12,4-8-15,-4 8-19,0 0-19,2-6-17,-2 6-19,0 0 2,0 0-6,0 0 2,-1 22-3,-2-10 4,2 6-8,-3 10 16,0 0-16,0 2-3,1 3 3,-3-1-10,-1 3-10,1 9 7,-1-8-17,-1-1 13,0 1-34,1-1 2,-3 9-1,3-13 2,1-1 0,1-1-24,1-4-1,0-4-6,2-6 5,2 1-17,0-4 4,1-1-5,-1 0-4,0-4-3,1 0-15,-1-7-12,2 11-16,-2-11-18,1 7-7,-1-7-17,4 5-11,-4-5-21,0 0-29,14-1-36,-14 1-20,16-11-58,-3 4-40,-4-2-199,4-5-524,0-2 232</inkml:trace>
  <inkml:trace contextRef="#ctx1" brushRef="#br0" timeOffset="235161.1966">19543 3889 285,'0'0'259,"0"0"-27,0 0-24,0 0-21,0 0-3,0 0-14,0 0-8,-9 18-4,4-7-13,2 1-12,0 3-7,0 3-7,2 1-10,-2 1-8,2 6-10,-1-1-8,2-1-7,-3-6-7,0 1-11,2-2-2,-2 0-7,2-3-4,1-3-12,1 1-14,-2-4-18,2 2-9,-2-3-10,1-7-15,-1 10-19,1-10-14,0 10-5,0-10-12,0 0-13,0 0-27,6 2-13,-6-2-12,0 0-31,12-19-10,-8 7-137,-1-4-354,3-2 157</inkml:trace>
  <inkml:trace contextRef="#ctx1" brushRef="#br0" timeOffset="235404.0938">19525 3880 132,'-1'-13'149,"2"2"-5,-1 1-5,3 1-5,-2 1-9,3-2-4,-3 3-12,4-1-11,0-1-5,1 2-12,3 1-3,1 1-3,1-2-8,3 3 5,-2-2-9,2 3-3,2 1-7,1 0-3,-3 2-3,-1 0-1,1 2-1,-4-1-1,3 1-1,-4 0 1,-4 4 1,-1-3 3,0 2 2,-4-5 3,3 11-2,-6-2-3,-2 2 2,-2-2-7,-7 5-4,-1-1-5,-6 2-2,-3 2-2,1 0-7,-4-2-21,-1 0-21,0 2-29,0-3-31,1 1-29,1 0-37,9-4-33,-8 1-170,10-2-376,1 1 167</inkml:trace>
  <inkml:trace contextRef="#ctx1" brushRef="#br0" timeOffset="236137.8128">17294 4517 15,'6'-3'147,"5"2"-10,3-1-6,7 0-5,6 1-2,3-1-5,5-1-2,1 1-9,14 0-5,4-4-3,1 4-9,5 0-5,0-2-6,2 4-10,0-2-4,-1 1-8,0 0-4,-2 2-8,-1-1-4,-7 2-7,-13-2-4,3 1-11,-3-1-8,0 0-5,-4-1-9,3 0 1,-9 0-7,3-3-9,-2 3-2,-7-1-14,-2-1 6,-3 2-3,1-2-1,-5 1-3,-2 0 1,-3 2-13,-2-1 0,-6 1-6,0 0-19,8-6-6,-8 6-4,0 0-6,0 0-15,0 0-86,-37 2-204,19-1 90</inkml:trace>
  <inkml:trace contextRef="#ctx1" brushRef="#br0" timeOffset="236465.874">17766 4557 56,'0'0'163,"0"0"-5,21 12-9,-4-9-3,3-1-10,11-2-7,2 0-11,4 3-11,4-5-8,13 4-7,2-4-12,2-1-7,0-2-6,1 0-5,0 2-2,0-3-7,-1 2-2,4-1-3,-2 0-5,-1-2 3,-3 2-2,0-2-5,-3 3 2,-15 1-6,-2-2-2,-4 2-6,-4 1-2,-9 1-8,-7 1-10,-2 0-1,-3 0-3,-7 0-9,11-1-11,-11 1-14,0 0-30,0 0-27,0 0-33,0 0-42,0 0-125,0 0-312,-30 6 138</inkml:trace>
  <inkml:trace contextRef="#ctx1" brushRef="#br0" timeOffset="246032.0838">14826 6311 108,'0'0'238,"0"0"-23,0 0-23,-4-7-22,4 7-15,0 0-17,16-18-10,-5 5-12,8-6-10,3-1-8,2-1-8,3-3-7,11-6-9,1-1-6,-11 7-4,13-7-6,2-1-6,2 2-6,1 2-4,0-5-3,0 4-4,1 0-2,3-6-4,-5 2-4,5 1-2,-4 0-3,0 1-4,-3 0 0,-3 0-3,-11 10 1,-2 2-3,-1 1-8,-7 7-10,-5 1-1,-4 3-18,-1 1-10,-4 2-1,0 3 1,-5 1 5,0 0 4,0 0 0,0 0 3,-11 23-3,-2-9 4,1 1 4,-5 5 1,0 1-3,-1-2 2,4 2 5,3-4-5,-2 5 3,1 2 5,2-1-1,4 1-1,-3-1-13,3-2 9,0 1-4,2-2 2,1-2 1,1-1 0,1 1 5,0-3 1,1-3-2,0 0 5,-2 0 1,1-4 0,0 2-5,0-3 10,-3 3 0,0-2-1,-2 3 0,-2-1 5,0 0-3,-3 2 0,-6 1 0,2-2 2,-5-2 3,-4 4 0,5-6-1,-1 0-2,-2-3 8,5 0-4,-3-2 10,3-1 14,1-1-3,3-1 1,3-1 5,-1-1 1,6-1 1,-3-5-8,6 2-5,1-3-1,1 10-1,6-21 0,6 7-5,0-1 2,4 1-3,4-8-4,6 5 2,1-1-6,-1-2 0,1 3 4,1-1-10,2 1-1,-2 4 0,1-2 0,1-1-3,-4 1-10,0 0 1,-3 3-1,0-1 4,-6 3 0,-1 1 5,0-1-4,-4 3 4,0 0-1,-3 0 0,0 0 3,-3 5 1,-1-1 1,-1-1 1,-4 4 4,7-5 2,-7 5-3,0 0 3,7-4-4,-7 4 1,0 0-1,0 0 5,0 0 0,4 16 6,-4-8 4,-1 2-1,-1 1 3,1 1-5,0 1 10,0 2 0,-3 2 1,4 0-2,0 0 0,0-1-4,1-1 1,-1 1-8,0-1 4,0-5 0,0 1-3,0 2 1,0-3-2,4-2 1,-5 2-4,1-2 1,0-8 0,-4 13-1,5-8 0,-1-5-7,0 0-4,-1 10-6,1-10-8,0 0-8,0 0-13,0 0-15,0 0-33,0 0-16,0 0-34,0 0-188,0 0-352,0 0 156</inkml:trace>
  <inkml:trace contextRef="#ctx1" brushRef="#br0" timeOffset="246327.6018">15981 5629 163,'-21'14'150,"18"-8"-13,0 0-10,3-6-13,0 12-13,0-12-9,2 12-6,2-6-12,-1-1-1,3-2-7,-1 2-5,-5-5-7,13 2 1,-6-2 1,-7 0-5,14-2-5,-7-1-1,0-1 8,0 1 1,-7 3 2,9-9 3,-7 4-2,1-1-9,-2-1 4,-1 7-13,-1-12-2,1 12 1,-5-13-2,2 7-8,-1 0-6,-1 0-11,5 6-14,-11-5-11,4 4-19,7 1-20,-18 1-10,8 3-26,2 1-18,-1 2-28,-2 0-139,3 3-298,-1 3 132</inkml:trace>
  <inkml:trace contextRef="#ctx1" brushRef="#br0" timeOffset="248173.6231">16103 5833 83,'0'0'191,"2"6"-18,-2-6-15,3 8-12,0-3-7,0 2-5,-1 1-9,0 2-5,1 1-7,1 0-7,-1 0-9,1 1-13,4 3-5,-4 0-9,-1-3-5,1-2-6,0 1-5,-1 1-8,2-3-5,-1 1-4,-2-2-3,2-3 1,0 2-6,-4-7-7,4 8 1,-4-8 1,1 6 1,-1-6 5,3 6 12,-3-6 5,0 0-3,0 0-2,0 0-3,0 0-4,0 0-4,0 0-3,9-18-3,-9 8-3,3 0-4,0-1 0,0-1-2,0 0-3,0-4 4,1-1-7,1 6-6,1-5 4,1 0 3,0 4-5,0-2-1,-2 3-3,4-2 0,-3 2 3,3 1-5,0 2 0,-1 2 0,-1-1 1,1 1-1,-2 2-4,0 2 5,1-1-3,-7 3-3,12 0 3,-12 0 2,15 5-2,-10 0-3,5 3 3,-2 1 2,-1 2-2,3 1 4,-4-1-1,-1 0-3,-1-1 4,1 1-1,0 0 1,-3-1-1,3 1 0,-3-1 3,-1 0-2,1-2-2,-1-2 1,0 0 1,-1-6 2,2 12 3,-2-12-5,0 11 3,0-11-3,0 5 0,0-5 4,0 0-4,1 8 3,-1-8 2,0 0 1,0 0 5,1 7-3,-1-7 4,0 0 0,0 0 0,0 0-3,0 0 0,0 0-2,0 0 0,13-18 5,-9 12-7,1-2 0,2 0-2,0-1 8,-1-1-8,4 1-3,-1-1-1,-1 1-1,4-1 3,-1-2-1,1 0 3,-2 3-4,-1 1-6,0 2 4,1-1 4,-4-1-3,2 1 1,0 1-1,-1 3-2,-2 1 1,1-2 0,-1 0-5,-5 4 2,7-2 0,-7 2 2,0 0-2,12 1 1,-12-1 1,6 7 1,-3-2-2,-1 1 3,1 0 1,0 2 0,-1 2-1,-1-3 2,0 1-1,5 2 0,-4 0-4,-1-3 4,2 0 1,0 2 0,-2-3 2,-1-6-2,1 12-1,0-5 2,-1-7-3,3 8 0,-3-8-1,3 10 4,-3-10-3,2 3 3,-2-3 0,0 0 0,0 0-1,0 0 2,15-4 1,-15 4-1,9-9-1,-3 4-3,1-2 1,-1-1 0,1 0 2,-1-2-3,1-1 2,-1 1-6,3 0 3,-4-2 1,2 2-5,-1 0 3,2 1 0,-6-1 7,3 2-8,-2 2-2,-1 1-1,-2 5 0,4-7-5,-4 7-2,0 0 4,0 0-2,0 0 2,0 0-4,0 0 5,0 0 3,7 19 0,-9-9-1,2-1 4,2 2-1,-4-1-5,2 0 6,0 0 1,2 1 4,-1 0-7,-1-3 2,4 3-1,0-3 0,-2 0 5,1-3-5,-3-5 0,4 10 6,-2-6-3,-2-4 1,7 7 1,-7-7 0,5 3-1,-5-3 0,0 0-1,15-2 1,-6-2 2,-3 0-2,4-2 2,-3-2 0,2 0-3,-2 0 2,1 1 0,-1-3 3,0 0-4,4-3 0,-4 3-3,-2-2 4,2 3-5,-2-1 6,-3 3-5,1 1 4,1 1 1,-4 5 0,5-7 0,-5 7 0,4-7-3,-4 7 0,0 0 0,2-6-3,-2 6 3,0 0-5,5-4 0,-5 4-2,0 0 4,0 0 0,0 0-1,0 0 1,0 0-1,0 0 3,-4 28-2,3-22 1,1-6 1,0 15 0,3-5-2,-3-3 0,2 3 1,-2-2 1,3 2 4,-3-3-4,4 3 1,-2-3-2,1-1 3,-3-6 1,5 10-1,-3-6-2,2 0 2,-4-4-2,8 6 3,-4-4 1,-4-2 0,10 2-3,-10-2 3,10-5-2,-10 5 9,12-5-7,-7 0 1,4-2-5,-2 0 1,1-2 3,1 0-3,-1-1-3,-2 0 2,3-4 4,-2 4-6,-1-2 2,2-1-2,-3 5-5,-1 2 7,-2-1 2,1 2-5,-3 5 2,6-6-4,-6 6-1,4-6-5,-4 6 9,0 0-1,0 0-1,0 0-1,0 0 2,0 0-1,4 18 3,-4-18 1,0 11 2,0-11-3,1 12 1,0-6 2,1-1 0,-2-5-1,2 10 1,-2-10 0,4 6-2,-4-6 4,0 0 0,4 7-3,-4-7 1,0 0 3,6 2-1,-6-2 1,0 0-2,14-8 3,-9 4-2,2-1-2,2-3 3,-2 0 4,2 1-3,4-4 0,-3-2 3,-1 5 0,4-6-2,-4 3 4,-1 0 0,-1 1-2,2 2 3,-2 0-5,-1-1 2,-1 1-2,0 1 2,0 3-3,-5 4 0,4-10 1,-1 5-3,-1-1-5,-2 6-3,4-10 5,-1 6-7,-2-3-4,-1 7-2,4-10 2,-3 4 6,-1 6-3,4-17-8,-4 11 5,-3-5 2,3 2-1,3-2-1,-6-1 0,2 0-1,-1 0 1,-1 2 2,2-3-3,-2 2 2,2 0 7,-2-2-6,2-3 0,-3 5-2,3 1 3,1 1 3,-2 1 0,2 8 3,-4-11-3,4 11 2,-2-14 1,2 14-3,0-12 4,0 6-2,-5-1 0,5 7-1,-1-11-3,1 11 12,-3-10-8,3 10 4,-6-9-5,6 9 5,-4-7-3,4 7 3,-4-5 0,4 5-2,-4-5 4,4 5-7,0 0 1,-11-1 0,11 1-1,-13 4-2,7-1 2,-3 1 1,2 0-2,1 0 1,-2 2 5,1 2 1,2 0-1,-2 2 2,3 0 4,2 1 2,0 0 5,0 2 7,2 3 0,1 2 7,0 0 0,1 0 3,2 7 0,-1 3 9,1-1 5,1 0-3,-1 1 6,0 3-3,-2-4-5,2 2 4,0-1-9,-1 0 4,-1-2-7,1-1-2,1-7-3,-1 0-6,0-1-2,1-1 9,-2-1-7,1-5-6,-2 0-3,2-2 11,-2-2-8,-1-6-5,3 9 4,-3-9-3,2 5 3,-2-5 2,0 0-4,6 6-3,-6-6 5,0 0-12,0 0-11,15-8-15,-15 8-21,7-7-24,-3 2-22,-4 5-30,7-8-27,-3 3-40,0 0-26,-1-2-57,-3 7-140,8-12-445,-4 4 198</inkml:trace>
  <inkml:trace contextRef="#ctx1" brushRef="#br0" timeOffset="249757.8324">17649 5891 68,'2'-9'170,"-2"9"-15,3-10-12,-3 10-14,3-9-10,-2 3-8,-1 6-11,1-14-8,-1 7 0,0-2-15,0 9-4,-2-16-9,0 8-6,2 8-1,-2-13-9,-2 8-2,4 5-1,0-11-1,0 11-6,-6-7-5,6 7-5,-10 0 3,10 0-5,-14 5 3,5 1 1,-2 1 4,-2 4-3,5-2 2,-5 2-3,0 1-2,5-1 2,-1 1-1,1 1 0,2-2 1,3 1-2,0-3-4,0 2 2,2 0 0,0-1-5,1-3 0,2 0 4,0 0-4,0-1 5,-2-6-2,7 10 1,-3-7 0,1 1 0,-5-4 2,9 5-6,-4-4 2,-5-1-4,11 0-2,-11 0 4,13-5-5,-4 2-3,0-2 2,1-1-1,-2 0 0,1-1-3,3-7 0,-1 6-2,-2 0-2,-1-1-2,0 1 1,0 0-3,-2 3 0,1 0 0,-1 0-2,-6 5-1,6-6 0,-6 6-1,0 0-3,0 0 3,0 0 0,12 12 6,-11-7 0,-1-5-1,4 16 0,-4-9 2,4 3-3,-2-2 2,1 1-4,-2 1 0,2-3 2,1-1 0,-2 0-1,2 0 3,0-2 0,-4-4 2,10 6-4,-10-6 4,10-1 1,-1-3 1,0-1-1,0-2 6,0-1-6,4-7 1,0 1 1,0-10 2,2-1-4,-2-1-1,-1-5-3,9-13 2,-6 12 0,6-13-3,-2-1 8,0 0-10,-1-3 4,1 4-3,-2-4 0,-6 15 3,1 1-5,0-1 0,-3 3-2,-1 4 0,1 1 0,-3-1 2,-2 8-9,-3 2-1,-2-1 0,0 3 0,-2 4-5,-1-1 4,1 4-2,-5 0-2,-1 1-2,3 2 3,-3 0-8,-1 3 0,-1 1 5,4 1 5,7 0-4,-21 5 1,12-1 1,-1 2 2,1 1-2,1 2 4,3 1 0,-5 4 0,5 2-1,-3 0 7,4 2-2,-1 0 2,2 7 4,3 0 8,-2 0-4,1 1 8,2 5 2,1-3 2,1 4 2,1-2 5,0-2 3,-1 5-3,0-2 9,3 1-4,-3 0-2,3-1-2,-2-1 1,-4-1 0,4-1 0,-1 0 0,1-1-2,-2-1-3,1-7-3,0-1-1,-1-3-2,2-2 2,-3-2-2,3-4-3,-3-2 3,3 3-3,-3-3 12,-1-5-2,4 8 2,0-6-1,-4-2-2,0 0 3,17-5-3,-10 1-2,2-4-2,3-2-2,-1 0-3,1-3 3,0-2-6,3-6 4,-4 5-8,4-6 2,-1 0-3,-3 4 0,-2 0-1,0 1 1,-1-1-2,0 5 6,-1 2-8,-2 0 6,0 2-4,1 1 2,-3 1-2,-1 2-4,-2 5 1,4-9-4,-4 9 1,0 0 3,0 0-3,0 0 3,0 0-3,0 0 2,-5 37 3,2-21-3,1 3 4,-2-1-2,1 7-3,0-6 5,2 2-2,1-2 1,3 0-2,-2-2 4,5 0-3,-1 0 0,-1-5 1,1-1 8,0 0-8,1-1-2,2-2 2,-3-2 3,0-1-3,4 1 6,-4-2 2,3-2-2,0-2-4,-8 0 7,15-1-1,-5-1-1,-1-2-1,1-2-1,3-2 5,-3-1-8,4-3-1,-3-2-4,0-1-1,3-6-5,-2-2-1,-3 6 0,1-1 0,-1 1 1,1 0 2,-4 2 4,1 0-4,-2 4 0,-1 2 2,-2-1 1,1 5-6,-1-2 4,-2 7-2,4-8 2,-4 8-2,0 0 2,0 0 0,0 0 4,0 0-3,0 0 1,-2 30-2,2-19 5,0 5-3,0-3 1,2 4 0,2-2 1,2-1-4,-2 2 2,0-4 1,3-1 4,-1 0-4,3-2 3,-2 1 1,1-2 1,0 0-1,2 0 1,-2-5 1,3 3 1,-5-5 2,5-1 3,-1 1-1,1-2 4,1 0 1,-2-3-2,3-3-3,-3 1 1,-2-2 0,7-3-2,-4 2 1,0-6-3,-2 0-1,0-2 4,-1-1-3,0 0 0,-2-8-2,-3 2-2,0-1-1,-4 6 3,-2-2-9,1-4 1,-4 5-1,-5-2-5,1 4 1,-1 3 0,0 1-3,-4 2 0,-2 2 2,-1 3 0,-4 1-1,1 2 1,1 2 4,-2 2 0,1 2-1,2 2-2,-1 2 4,2 0-1,1 4-1,2-1 0,2 1 2,4-2 8,-1 2-8,3 2 0,3-1-1,1-1 1,0 1 5,3 1-5,-1-1 2,3 1-2,1-2 0,1-1-1,1-1-2,0 1-2,4-3-1,-1 2 2,-2-3-2,3 0 1,1-2-4,-2 0-8,1 0-7,-3-1-5,-6-2-12,12 0-7,-12 0-16,10-1-17,-10 1-21,7-2-23,-7 2-28,3-8-28,-3 8-176,0 0-391,0 0 173</inkml:trace>
  <inkml:trace contextRef="#ctx1" brushRef="#br0" timeOffset="249991.8113">17823 5579 6,'0'0'173,"0"0"-17,0 0-24,0 0-8,0 0-9,0 0-22,0 0-6,28-6-7,-16 4-15,6 1-15,-6-1-19,7 1-23,-1 0-2,-1-2-27,1 0-12,-1 0-16,0-1-3,-4 1-3,1 1-33,-2-4-50,-2 3-150,3-1 66</inkml:trace>
  <inkml:trace contextRef="#ctx1" brushRef="#br0" timeOffset="250236.4623">18164 5472 28,'0'0'136,"0"0"4,7-1-11,-7 1-2,0 0-11,0 0-7,0 0-10,0 0-2,0 0 0,11-4-1,-11 4-3,0 0-3,10 0-3,-10 0-5,12-3-2,-5 2-5,-7 1 0,12-4 1,-5 0-2,-1 2-5,0-2 2,1 0 3,-7 4 3,6-6 1,-6 6-12,4-8-3,-4 8-7,0 0-5,0 0-8,-12-11-5,12 11-9,-17-2-7,5 3-8,-2 1-9,1 2-15,1-1-18,0 4-14,2 0-17,-1 1-18,4 1-28,-1 0-5,4 0-24,3 0-12,0 2-44,3 0-104,1 1-318,2 0 141</inkml:trace>
  <inkml:trace contextRef="#ctx1" brushRef="#br0" timeOffset="250907.969">18678 5752 74,'-8'-6'155,"8"6"-3,-6-5-21,6 5 2,-1-7-12,1 7-12,0 0-10,5-14 2,-1 10-7,-2-3-3,-2 7-5,9-13-7,-4 7-2,0-1-7,4 0 1,-1 1-7,0-1-3,1 2-7,-1 0-4,1 0-2,-2 3-3,1-1-8,-1 1-4,0 0-1,-7 2-4,12 1 6,-4 1 16,2 3-7,1 1 12,-1 2-7,-1 2-1,-2-2 8,3 5-2,-3-3-7,-1 2-3,-1 0-4,2 3-1,-3-4-8,2-1-1,-4 1-3,0 3-1,0-3-3,0-1 1,0-2-4,1-2-1,-2 1-1,-1-7 2,1 11-5,-1-11 2,2 7-3,-2-7 6,1 6 13,-1-6 18,0 0-5,4 6 1,-4-6-7,0 0-4,0 0-4,14-17-2,-8 8-6,2-2-6,5-4-11,-3-1-1,1-2-5,6-3-2,-3-2-7,3 2-3,-3 5-2,-2 1 5,0 1-4,0-1 4,2 6-1,-5-1-2,-4 3 3,2 2-2,0 0 1,-2 2-2,-5 3 2,8-4 0,-8 4 5,0 0-3,15 7 3,-13 2 3,2 1 5,0 2 0,-1 5 2,-1-1 2,0 1 4,0 1 0,0-2 1,-1-4-3,2 5 1,-1-1-2,-1-4 0,1-1 8,0-1-9,0 1-6,0-1 4,1-3 0,0-1 2,1-3-2,2 1 2,-1 0-2,-5-4-1,14 1 5,-4-2-6,3-3-1,0-1-10,5-1-7,-6 0-12,5 0-13,-2-2-18,-4 1-27,-1-1-25,1 3-35,-1-1-18,0-2-29,-4 1-215,-2 1-442,-1 1 196</inkml:trace>
  <inkml:trace contextRef="#ctx1" brushRef="#br0" timeOffset="251616.4905">16853 6204 158,'26'-3'162,"-12"1"-7,5-2 3,10 1-10,2-1-5,7 2-8,1-3-2,14-4-8,0 3-4,3-2-5,0 2-12,0 1-9,-2-1-8,-2 0-8,2 6-9,-16 0-6,3 3-8,-1-2-9,-6 2-9,1 0-7,0-2-10,-14 0-6,2-1-4,-5 0-4,1 3 0,-7-2 1,0-2 1,0 2-3,-6-3 2,5-2 0,-4 3 0,-7 1-1,12-4 0,-8 2 2,-4 2-11,10-3-6,-10 3-10,5-3-10,-5 3-15,0 0-15,0 0-18,0 0-19,0 0-7,0 0-23,0 0-25,0 0-126,-35 3-298,27-2 133</inkml:trace>
  <inkml:trace contextRef="#ctx1" brushRef="#br0" timeOffset="252018.3387">17035 6310 2,'0'0'156,"0"0"-9,0 0-16,0 0 7,0 0-3,30 4-5,-12-5-4,2-1-6,9 2-7,1-1-6,2 1-3,4-3-7,2 0-10,13-1-4,-1 0 0,5-1-2,0-3 1,-1 3-5,-1 0-4,8 2-10,-1-4 1,4-3-6,-1 0-1,0 2-5,28-3-1,-34 3-5,2 1-1,0-3-5,0 3 1,-3-3-8,-5 3 7,2 0-5,-20 0 0,0 3-4,-4-2-4,0 1-2,-9 1 1,-8 3-2,3-1-5,-5-1 1,0 2-2,-4 0 0,-6 1 1,10-2-2,-10 2-1,0 0-2,0 0-11,0 0-7,0 0-11,0 0-16,0 0-17,0 0-16,0 0-24,-31 3-21,24-2-24,7-1-23,-12 3-36,4-2-170,8-1-392,-13 2 174</inkml:trace>
  <inkml:trace contextRef="#ctx1" brushRef="#br0" timeOffset="254873.2664">15221 7239 124,'6'-2'124,"1"-1"-9,-1-2-6,1 2-9,-1 0-5,0 0 2,-6 3-8,8-7-4,-8 7-1,6-6-3,-6 6-3,3-4-6,-3 4-8,8-7-3,-8 7-6,1-7 1,-1 7 0,2-8-9,-2 8-5,-1-11-4,-3 4-3,4 7-4,-6-13-4,2 4-5,-1 0 1,-3 2-5,3-4 1,-4 4-7,0-1 4,-1 2-5,0-1 0,-2 3-2,2 0 1,-1 0-8,-1 0 6,1 2-7,-3 2 3,2 0-3,-1 2 0,2-1 0,2 0 0,-1 4-3,-1-4 0,2 6-1,1-3-5,0 4 5,1-2-2,1 2-1,1 3 9,-2-2-4,4 3 4,-1 1-2,0-2 4,2 6 1,-1 2 0,0-2 0,5-2 1,-2 2 2,1-2-1,-1 0-3,1 1-1,1-4 4,0 0 1,2-2-9,1 0 6,-1-2-1,2 0 3,-2-1 2,-1-2-4,0-1 1,3-1 5,-1 1 0,-5-4-2,10 7 2,-6-6 0,-4-1 0,9 2 4,-9-2-1,6 2-3,-6-2 5,0 0-4,11-2-2,-11 2 0,10-6 1,-5 1-1,0-4-3,1 1 4,3-2-6,1-3-1,-1 0-2,1 0 3,1-2 1,-1-1-3,3 3-2,0-2 3,-1 1-3,-3 5-3,-2-1 4,0 0 2,2 1 0,-5 4-3,0 0 3,1 0-3,-5 5 1,4-8 1,-4 8 6,5-5 1,-5 5 5,3-6-1,-3 6 3,0 0-2,0 0 0,0 0-1,0 0-3,6-6-3,-6 6-5,0 0 0,0 0 7,0 0-3,0 0-1,-3 22 4,3-12 3,-2 1-3,1 3 3,1-2 0,-3 3 4,3 3 2,0-1 0,0 1 7,0 1-5,-1-1-2,2 1 3,-1 0 5,6 6-2,-4-5 1,-2 5-2,1 0-3,-1 0-3,1-5 1,0-1 4,2 6-4,-2-1-1,-1-4-2,0-2 1,-1 0 7,0 0-9,2 0-4,0-3 1,-2 2-4,2-7 3,-2 0-4,2-4 1,-1-6-1,0 13-3,0-13 2,2 8 5,-2-8-2,0 7 6,0-7 3,0 0 4,2 8 1,-2-8 8,0 0 1,0 0 0,0 0 5,1 8 0,-1-8-4,0 0-2,0 0-7,0 0-1,7-20-4,-3 12-1,0-2 4,2-3-8,-1 2 1,-1-3 0,2-2 4,-1-1-9,4 1-1,-2-2-6,-1 1 10,2 0-7,-1 0-3,1-2 1,-3 3 6,7-5-4,-4 4-6,0 2 11,1-2-9,0 1-4,0-2-4,-1 1 4,0 1 1,-1 0-4,2 1 5,-4 5 2,0-3 0,2 2-9,0 1 0,-3 1 2,-1 1-9,-1 0 5,1 4-12,-3 4-1,4-8-7,-4 8-15,2-5-14,-2 5-10,0 0-20,2-9-18,-2 9-13,0 0-13,0 0-11,0 0-16,0 0-19,0 0-26,0 0-180,0 0-412,0 0 182</inkml:trace>
  <inkml:trace contextRef="#ctx1" brushRef="#br0" timeOffset="255323.0197">15760 7431 115,'0'0'160,"0"0"-17,0 0-18,0 0-7,-13 1-16,13-1-6,-7 4-11,7-4 0,-8 7-9,4-4-9,-1 0 2,0 4 3,1-1-5,-5 2 2,4 0-3,0 1-7,-1 1-2,-3 6 1,4-7-2,0 3-1,-2 3-6,3 0 1,0 0 2,2-2-4,1-2-7,1 2-4,1-1-1,-1-2 2,2 1-4,0-1-3,3-1 1,-3 0-1,1-2 1,2-2-1,-1-1-3,4-1 0,1 2-1,1-3 0,1-1-1,1 1-4,-1-5 0,2 1-2,3-6-2,0 2 0,-3-3-3,2-1 7,-3 2-2,-2-3 0,3-2 0,-3 1 2,-5 1-5,4-3-3,-5 2 6,-3-4-4,0 1-1,2 2 0,-7 0-1,1 1-4,-3 0-1,1 2-8,-3 0-6,-1 1-19,-2 0-16,1 3-33,-6-3-33,2 4-39,1 2-52,-4-2-176,0 4-405,4 0 179</inkml:trace>
  <inkml:trace contextRef="#ctx1" brushRef="#br0" timeOffset="261475.6089">15569 8021 32,'0'0'149,"0"0"-12,-6-6-10,6 6 6,0 0-9,0 0-7,0 0-5,0 0-8,0 0-2,0 0-1,0 0-6,-6-4 1,6 4-6,0 0 4,0 0-5,0 0-1,0 0-1,0 0-2,0 0-4,0 0-5,0 0-4,0 0-2,0 0-8,0 0-4,0 0-7,0 0-3,0 0-14,0 0 4,0 0-6,0 0-1,0 0-3,0 0 1,0 0-3,0 0 1,0 0-1,0 0-6,0 0-1,0 0-4,0 0 4,0 0 2,0 0 14,14 17-7,-14-17-3,4 6-4,-4-6 1,3 8 3,-3-8-4,2 8 2,-1-4 4,-1-4 9,3 11-12,0-6-3,-3-5 1,5 11-1,-3-4 13,1 0-11,-2-1-2,2 1 2,0 2 0,0 0 0,0 1-2,-1 0 7,1 2-4,1 2 11,-1-1-10,-2 1-1,2 1 11,-2 2-17,1-1 1,-1 1-1,-1 0-2,1 0 2,-1-2-5,2 0-1,-1-3 5,-1 1-5,1 3-1,-1-4 7,0 5-2,3-5 4,-2 3-3,-1-1-2,1-2 1,-1 0 5,0 0-2,0 6-6,0-7 1,0 2 0,2-2-1,-2 1-2,0 1 1,-2-1 4,2-1-4,0 1-5,0-3 1,2 2 4,-2 0-5,0-3 2,1-1-4,-1-7 5,-1 12-9,1-12 7,1 10-7,-1-10 3,0 9 3,0-9-4,0 9 2,0-9-2,0 8 4,0-8-4,0 0 1,0 8-5,0-8 1,0 0 1,1 8 3,-1-8-4,0 0 2,0 0-2,0 0 3,0 0-3,0 8 1,0-8 0,0 0-3,0 0 3,0 0 3,0 0 1,0 0-2,0 0-2,0 0 4,0 0-1,0 0-3,0 0 3,0 0-6,0 0-8,0 0-6,0 0-4,0 0-8,0 0-15,0 0-13,0 0-11,0 0-15,0 0-15,0 0-16,0 0-19,0 0-16,0 0-19,0 0-21,0 0-6,0 0-19,0 0-205,-15-18-451,9 13 200</inkml:trace>
  <inkml:trace contextRef="#ctx1" brushRef="#br0" timeOffset="262072.867">15516 8539 41,'0'0'167,"0"0"-8,0-11-7,0 11-13,0 0 0,0 0-12,0 0-5,3-7-9,-3 7-3,0 0 0,0 0 0,0 0-2,0 0-2,0 0-2,0 0-4,0 0-7,9 21-1,-8-16-2,1 1 2,-2-6-7,3 13-9,0-5-6,-1 2-2,2-1 8,-1 1-5,1 1-6,-2 0-5,1 1-11,-1-3 2,3 3-7,-2 0-4,2 0-3,0-1-3,-1 1 2,1-1-4,-2-1-1,2 2 0,-2-3-5,3 2 2,-3-3 2,0-2-2,0 0-2,-1 0-5,1-1-1,-3-5-1,2 8-1,-2-8 1,5 8-5,-5-8 2,3 5-6,-3-5 10,4 4 2,-4-4 4,0 0-3,9 3 2,-9-3-5,10-3 16,-10 3-19,14-4 2,-4 0-2,0-1 10,-1-1-13,2 0 1,1-2-2,0 2-4,-1-1 1,1-1-8,1-2 4,-4 2 0,3 0 2,-1-1-4,0 2 4,-2-2-2,0 1 1,0-1-4,-2-2 0,0 2 0,-2 1-3,3 0 5,-4-1 1,1 5 1,-2-2-4,1-2-2,-1 3 3,-3 5-5,4-13 7,-2 8-5,-2 5 1,3-10 0,-1 6 5,-2 4-1,2-9-2,-2 9 3,1-9-7,-1 9 0,-1-10 4,1 10-2,-4-8 1,4 8 5,-5-7-7,1 3 0,4 4 8,-10-9-5,1 4 3,0 0 2,-3 1-4,-3 2-2,-2 0 5,-3 1-6,0-1 1,-1 0 2,1 2-1,-7 2 3,0 1-2,5-2-1,0 1 0,2 1-5,0 1 1,0-2 4,1 3-16,1-2-9,4 1-26,1 0-28,2 0-28,2 1-42,1 0-38,3 0-36,5-5-39,-7 6-238,7-6-536,0 0 237</inkml:trace>
  <inkml:trace contextRef="#ctx1" brushRef="#br0" timeOffset="265112.8679">15764 9028 143,'0'0'156,"-5"-4"-16,5 4-11,0 0-8,-5-6-8,5 6-17,-4-4 6,4 4-5,0 0-9,-6-6-5,6 6-3,-8-2-1,8 2-11,-10-1-4,10 1-2,-13-1 0,13 1-5,-14 0 6,8-1 1,6 1 3,-18 1-11,11 0-6,-3 0-5,-2 1 0,4 0-5,-3 1 2,-1-1-5,3 1 0,1 0-3,-3-1 1,2 1-5,1 0-2,1 0-2,-3 1 1,3 2-5,0 1-2,-3 0 1,1 0-1,0 1 0,0 0 1,-2 1-1,0 4 1,1-1-6,1-1-1,2-2 4,-1 6-7,1-5 4,1-1-2,0 2-3,1 0 2,1-1-2,0 0 0,1 1-4,-1 1 5,2-1 0,0 2 0,0-1 1,2 1 3,0-1-1,0 0 0,2 4-1,0 1 5,-1-5-5,2 5-2,-1-2 0,1-3 0,2 2-1,-2-1-2,2 2 0,-2-3 2,6 3-5,-5-5 1,3 5 1,-1-3 1,-1-2-4,3 1 1,0-1-1,-2 1 4,2-2-3,1 1 0,-2-1-3,1-1 3,1 0-2,1-2 0,0 1 2,1-1 2,0-1-3,-2 0 6,3-2-3,0 1 3,0-2 0,2 0-1,-3 0 0,1-2 0,-1 1 0,1-1-1,2-1 0,-5-1-1,1 2 0,0-1 2,1 0 3,-4 0-5,2-1-1,3-3 0,-3 3 1,-2-4 2,3 1-2,-1-2-1,0 1-1,0-2 4,-1 1-1,0-1-5,-2-1 4,2 1-2,-2 0-1,2-3-2,-3 1 0,1 2 3,1-3 2,-4 2-1,3 0-1,0-2 3,-2 1-3,1-3 1,-1 3-3,0 0 11,1-2-9,-1 0-1,-2 1-1,2-1 2,0 1-3,-2-1 4,0 2 0,0-4 7,2 3-4,-3 1-2,0-4 0,1 2-1,-2-4 0,1-1-1,-1 6 3,-1-1-1,-1 1 1,2-1-3,-2 1 6,-2 0-4,2-2-2,-1 3 7,2-1 5,-3 0 0,1 3-4,-2-3 2,3 1 2,-2 1 0,-2 0-1,2 0-2,-3-1-3,1 2 1,-2 0-1,1 0-3,-1-1 1,3 3-1,-3-1-3,2-1 1,-3 2 0,1 2 10,0-3-17,-3 2 1,3 2-3,-2 1-9,-1-2-17,-2 2-18,-5 2-25,5 2-25,-7 0-33,0 3-30,1 0-43,-3 4-60,5-4-183,-1 2-484,2 2 215</inkml:trace>
  <inkml:trace contextRef="#ctx1" brushRef="#br0" timeOffset="272249.8737">16125 7483 80,'-3'-7'122,"3"7"-13,0 0-1,0 0-4,0 0-8,0 0 0,0 0-9,0 0-5,0 0-1,0 0-3,0 0 1,0 0 0,0 0 2,0 0 0,0 0 6,0 0-5,0 0-1,0 0-3,0 0 0,0 0-1,0 0-3,0 0-6,0 0-1,0 0-2,0 0-6,0 0-1,0 0-3,0 0-5,0 0-3,0 0 2,0 0-5,0 0-3,0 0 2,0 0-2,0 0-1,0 0-2,0 0-1,0 0 0,0 0-4,0 0 1,0 0-4,0 0 0,0 0-2,0 0-3,0 0-2,0 0-3,0 0-1,0 0-3,0 0-3,0 0 1,0 0-4,0 0-2,0 0 1,0 0 3,0 0-6,0 0 2,0 0-2,0 0 8,0 0-8,0 0 9,0 0-5,0 0 4,0 0-1,0 0-1,0 0-2,0 0-1,0 0-1,0 0 2,0 0-2,18 10 0,-18-10 5,10 0 1,-10 0-1,10 1 4,-10-1-3,12 1-7,-3 0-6,-3 0 1,3 0 2,4 3 0,-3-4-2,2 1 5,0-1 2,0 1-2,2 2 2,-3-2-3,4 0 1,-1-1 8,-2 0-11,4 0 2,-3 0 6,4 2-7,1-4 1,0 2-1,0 0 3,0-1-4,1 1 5,-2 0-2,3 0 13,-1 0-12,-1 0-2,1 1 3,-2-1-1,1 0 0,0-1-2,1 2 0,1-1-4,-3 0 6,1 0-3,0 0-1,-4 0 0,-1 0 4,5-1 0,1 1-4,-3 0 0,3-1 2,-2 1 2,2 0-5,-7 0 2,2-1 2,3-1-6,0 1 2,-4 1 0,1 0 3,3 1-3,-2-1 0,-2 2-2,0-1 1,-2 0 1,0 0-3,1-1 3,-2 3-2,1-3 3,1 1-4,-1 0 0,-1 0 1,1 1 4,1-2-3,-2 3-3,3-3 2,-3 0 1,4 1 0,-2-1 0,-1 1-1,3-1 1,-2-1-2,0 1 6,0 0-4,0-1-1,-1 1 3,-1 0-3,1-3 5,-1 3-4,-10 0 10,11-2-11,-11 2-2,9-1 1,-9 1 4,0 0-2,12 0 2,-12 0-2,0 0 1,0 0 2,9 0-2,-9 0 1,0 0-9,0 0-11,0 0-5,0 0-12,0 0-17,0 0-15,5-3-19,-5 3-28,0 0-20,0 0-16,0 0-16,0 0-16,0 0-12,-16-13-38,16 13-151,-13-5-412,7 2 182</inkml:trace>
  <inkml:trace contextRef="#ctx1" brushRef="#br0" timeOffset="274473.2893">16750 7109 53,'0'0'123,"0"0"-7,0 0-4,1-9-7,-1 9-7,0 0 0,1-7-2,-1 7-5,4-7-13,-4 7 2,1-7-1,-1 7 0,3-9-9,-3 9-3,0-7 0,0 7 10,0 0-1,0-13-8,0 13-8,-3-12-8,2 6-2,1 6-1,-6-10-8,3 4-3,0 1-4,3 5-5,-5-13 3,0 7-3,1 0-3,-1 2-8,0-1 10,0 0-8,5 5 2,-9-9-4,3 5-4,-1 0 8,7 4-5,-10-9-6,4 7 6,6 2-2,-12-5-4,7 4-5,5 1 6,-9-3-2,9 3 4,-10 0-6,10 0-2,-12-1-3,12 1 3,-9 0-1,9 0-2,-9-2 0,9 2 0,-11 2-3,5 0-6,6-2 7,-12 3-2,3 0 2,3-1-1,-1 0 2,2 2-2,5-4 3,-10 8-4,4-5-1,6-3 1,-8 6-1,4-2 0,4-4 1,-6 6-1,6-6 0,-7 6 1,4-1 0,3-5 0,-6 8 1,4-2-1,-1 2 4,3-8 2,-4 11-2,2-4 0,1 0-1,1-7-1,-2 14 2,2-7 2,0-7-2,0 14 0,2-6-3,-1-2 3,-1-6-2,1 12 2,2-5-1,-1-2 1,-2-5 0,5 12-2,-2-6 2,1 0 0,1 1-3,-1-1 3,-2 0-1,1 3-1,-1-3 2,2 0 0,0 1 2,-1-4-2,1 3 2,-4-6 0,6 10-6,-4-6 6,-2-4-4,7 5 4,-7-5-1,5 5-2,0-3 14,-5-2-2,8 3 0,-8-3 0,7 1-2,-7-1 1,9 2-2,-9-2-1,7 2-5,-7-2 2,0 0-3,11-1 2,-11 1-1,0 0 0,10-1-4,-10 1 0,0 0 4,9-2-1,-9 2 1,0 0-3,10-3 1,-10 3 0,8-2 2,-8 2-2,9-3 0,-9 3 0,9-3 0,-9 3 2,10-4-1,-10 4-2,7-3 2,-7 3-2,10-6-2,-7 2 5,3 0-1,-1 1 4,-5 3-1,10-6 5,-6 0 1,1 1-5,0-1 2,0 2-1,1-1 2,-3-1 0,-3 6-1,7-11-2,-2 3 1,0-1-3,-1 3-3,-2-3 6,2 3-5,0-1-1,-1 2 0,-1-2 2,1 0-3,-1 1 1,-2 6 0,4-10 0,0 3 4,-4 7 0,2-6 1,-2 6 4,2-6 4,-2 6-2,0 0-4,4-8 2,-4 8-5,0 0 5,0 0-3,0-9-2,0 9-4,0 0 5,0 0-7,0 0 4,0 0 3,0 0-2,0 0-4,0 0 3,0 0 2,0 0-1,0-7-1,0 7 2,0 0-2,0 0 3,0 0-3,0 0 1,0 0 0,0 0-4,0 0-2,0 0 0,0 0 0,0 0 0,0 0 0,0 0 0,0 0-3,0 0 2,0 0 0,0 0-5,0 0 4,0 0 2,0 0-1,0 0 1,0 0-2,0 0-2,0 0 5,0 0 0,0 0-5,0 0 4,1 24-3,-1-24 3,1 10-3,-1-10 1,0 11 1,1-4 0,-1-7 3,4 14 0,-2-7 1,-1-2 0,0 2 0,-1-7-4,4 12 3,-4-7 1,3 3 1,0-2-2,1 2 2,-1-3 0,-1 2-4,1-1 2,-3-6 0,4 11-1,0-6-2,-2 1 1,3-1 3,-1-1 0,0 2-5,-4-6 4,8 10-1,-7-7 2,4 1-1,-1 1 0,-4-5 1,6 8 0,0-5-3,-2 0 2,3 0-1,-1 0 4,1 0 0,-7-3 0,17 2-3,-10-2 3,4-1 1,0 1 4,-2 0-1,1-2 3,0-3-1,0 3 0,2-1 0,-2 0 1,-2 2 2,3-5 3,-2 2-3,-3 2 0,1-2 9,-1 2-11,-6 2 1,10-7-1,-3 5 2,-7 2 1,6-7 0,-2 4 4,-4 3 2,5-3 2,-5 3-2,6-3 0,-6 3 4,6-6-8,-6 6 0,0 0-3,3-6 5,-3 6 0,0 0-6,0 0 3,7-5-10,-7 5 4,0 0-2,0 0-1,0 0-3,0 0 2,0 0-7,0 0-12,0 0-14,0 0-8,0 0-23,0 0-25,0 0-34,0 0-37,0 0-41,0 0-25,0 0-231,0 0-488,0 0 217</inkml:trace>
  <inkml:trace contextRef="#ctx1" brushRef="#br0" timeOffset="276254.8319">17188 7360 157,'0'0'170,"0"0"-9,0 0-8,0 0-16,-4-7-7,4 7-13,0 0-14,0 0-8,0 0-11,0 0-12,0 0-4,0 0-7,0 0 4,0 0-1,0 0 0,0 0 1,0 0 2,0 0 0,4 27-1,-4-19-4,1 0 4,2 1-5,-2 3-3,-2-2-6,1 2 0,0-1 0,1 2-4,0-1-4,-1-1-3,3 0-4,-2-1 1,2 1-5,-2-1-2,0 1-6,2-2-3,-2 1-2,-1-5 3,3 2-4,-3-7-3,1 9-1,-1-9 1,1 9-2,-1-9-2,3 7-2,-3-7 3,0 0-3,0 0 2,1 6-6,-1-6 3,0 0-4,0 0 3,0 0-3,0 0 2,0 0 2,0 0-1,0 0-2,0 0 11,0 0 4,0 0 7,2 7-1,-2-7 1,0 0 4,0 0-7,0 0-5,0 0 7,0 0-15,0 0 4,-2-26-3,2 26-3,2-12 4,-2 4-6,0 8 0,-2-15 0,1 7 2,1-1-7,-2 1 2,1 0 1,1-2-2,-2 1 0,2-1-1,0 10-4,-3-19 1,2 13-1,-1-2 4,1 1-3,1 7 0,-2-13 2,0 5-2,1 1 4,1 7-3,-1-11-1,-2 5 0,3 6 0,-1-10 9,1 10-9,-1-12 0,1 12-1,0 0-1,0-7 2,0 7-2,0 0 1,0 0-2,1-9 4,-1 9-2,0 0 1,0 0-3,4-6 3,-4 6-1,0 0 0,0 0-2,7-3 2,-7 3-1,0 0 4,0 0-4,14 0 2,-14 0-3,12 3 6,-6 1-3,1-2-1,1 1 2,2 2 3,1 0-4,1 1 2,-1 2-2,3-1 3,0 0-3,0 0 9,3-2-10,-3 4 2,3-1 6,-2-1-7,-2-1 0,0-2 2,-3 1-1,3 1 1,-4-4-1,-4 2-1,7 0 0,-6-1 1,0 1-3,-2 0 3,1-2-4,-5-2 4,7 5-2,-7-5 3,6 2-5,-6-2 3,5 5-2,-5-5 6,0 0-5,4 5 1,-4-5 5,0 0-5,0 0 1,0 0 1,1 8-1,-1-8 4,0 0-3,0 0 1,0 0 1,0 0 3,-7 13-1,5-9 6,2-4-1,-7 6 1,0-2-1,7-4 1,-10 7-2,2-2 6,1 0-2,-1-1-1,0 0-4,0-1 8,1-1 0,-2 4-4,1-4 2,-1 4-4,-1-3-5,1 2 7,0-1 0,-1 1-2,2-2 0,0 0-4,-1-1-1,3 1 0,6-3-1,-13 5 7,7-4-8,-1 1-1,7-2-13,-10 3-5,10-3-12,-7 4-19,7-4-17,-6 3-20,6-3-16,0 0-28,-3 7-24,3-7-37,0 7-21,0-7-227,0 0-472,11 7 209</inkml:trace>
  <inkml:trace contextRef="#ctx1" brushRef="#br0" timeOffset="278733.7517">18084 7525 48,'-5'-17'147,"5"17"-11,0 0-16,0 0-12,0-8-11,0 8-2,6-5-7,-6 5-16,4-5-7,-4 5-2,5-7-10,-1 3-1,0 0-2,0-1-3,-4 5 10,5-8 0,-5 8-2,2-6 2,-2 6-9,6-7-3,-6 7-4,3-7-8,-3 7-3,3-8 12,-2 2-2,-1 6-4,-1-11-8,1 11 2,0-12-3,0 12-5,-3-12-1,3 12 9,-3-8 0,3 8-2,-3-9-4,3 9 1,-8-5-3,8 5 1,-6-6-8,6 6-1,-8-4-1,8 4 1,-9-5 1,9 5-5,-11-3 1,11 3 0,-12-1-2,7 0 0,5 1-1,-17-1-1,17 1 3,-14 1-1,7-1 3,7 0 0,-17 0-3,9 0 3,8 0-3,-16 1 1,5 0-4,3 0 0,-3 1 0,1-2 3,4 2-2,-3 0 1,1-1-2,2 1 0,6-2-2,-16 4 1,9-1-1,-1 1 0,0-2-2,1 2-2,-1-1-3,2 4 4,0-4 1,-1 4-2,0-2 0,4 4-2,-3-4 2,1 0 0,3 3 0,-2-2 1,0 1-2,0 1 7,2 1-5,-1 0 4,3-3-4,-2 4 1,2-2-2,0-8 4,1 13-3,0-4 4,2 1-5,1-2 3,1 0 0,-3-2 2,1 3-5,1-3 3,-1 0-1,4 0-1,-2-1 2,1 1-6,-2-2 8,3-2-2,-2 2-1,-5-4 2,9 5 2,-3-4 0,-6-1-7,12 0 10,-6 1-4,-6-1 0,14-3 2,-14 3 0,11-5 0,-4 2-2,-1 1 0,1-2 7,2-2-4,-2-2 1,2 2-3,-1-1 1,-3 3-6,1-4 7,2-1 0,0 1-3,-3 1-1,1-2 5,1 1-3,-3 2-4,1-2 4,0 0 5,-2 0-3,0 2 0,0 0 1,-3 6 4,2-11 0,-1 5 3,-1 6 0,3-8 3,-3 8-2,1-9-4,-1 9 3,2-9 0,-2 9 5,0 0 0,-2-8-1,2 8 0,0 0-4,0 0-1,0 0-2,2-8-1,-2 8-4,0 0 3,0 0-5,0 0-3,0 0 2,0 0-2,0 0 3,0 0 1,0 0 0,0 0 1,-7 22 1,6-15 2,0 2-1,1 1 3,0 0-3,-2 1-1,1 0 0,1 0 1,1 2-2,-1 2 7,2-4-2,0 3-2,-1 1 1,2 2 1,-2-2-2,2 0 2,1 2-4,-3-1 0,5-1 0,-3 2 2,-2-1 0,2-3-3,-1 5 0,1-2 1,-2 0-1,2 0-1,-1-3 0,1 4 1,-2-5 2,2 0 3,-3 1-2,5-5 1,-3 2-3,-2-3 1,0-7-3,4 12 1,-3-6-2,-1-6 2,2 7-3,-2-7 1,1 6 0,-1-6 9,0 0 5,2 5 7,-2-5-1,0 0 3,0 0 0,0 0-4,0 0 2,0 0-8,0 0 2,16-15 2,-10 8-6,1-2-4,-1-3-1,2 0 6,1-2-1,0-3-7,-2 2-2,2-1-4,0 1 6,-1-3-2,0 1 14,-2 1-20,1 1 3,1 0 2,-3 0-2,2 0-2,-2 0 1,0 3-5,-1 0 0,0 0 8,-1 1-3,1-3 0,1 1-3,-1 3 0,0-1-3,-2 3 5,1 0-6,-2 2 14,2-1-12,0 2-2,-3 5 2,2-11-2,-2 11 4,3-6-8,-3 6-5,0 0-7,2-8-9,-2 8-10,0 0-23,3-6-12,-3 6-34,0 0-27,0 0-22,0 0-32,0 0-16,0 0-36,0 0-183,0 0-457,0 0 202</inkml:trace>
  <inkml:trace contextRef="#ctx1" brushRef="#br0" timeOffset="279181.6647">18538 7516 162,'0'0'208,"-17"-16"-20,17 16-19,0 0-15,-11 0-19,11 0-10,0 0-14,0 0-18,-12 5-4,7 0-7,1 1-3,-2-1-10,-2 4-5,3 1-5,-3 4-9,0 0 1,2-3-3,1 5 1,1 0-6,0-2-2,3-1-3,0-1 5,1 1-3,0-1 7,0-1-5,2 3-4,1-4 0,1 2 0,1-3 4,0 1-6,2 0 1,0-2 2,1 0-4,-1-1-2,3-2 1,2 0-3,-2-1 3,3 0 5,-1-1-9,0-3 0,0 0-4,1-2 4,-3 1 1,0-4-2,0 0-1,2 1 2,-3-4-2,0-1 3,-2 0 3,1-1-6,-3-1 14,-1 0-8,-2-2-9,1-4-1,-3 1 1,-3-1-5,-2 0-6,0 1 3,-3 2-2,0-3-8,0 5-7,0 2-5,0 0-10,-3 3-13,2-2-20,-3 3-19,1 1-23,-2 1-18,1 2-7,0 1-23,-1 2-19,1 1-24,0 3-41,-1-1-138,4 2-389,-2 7 172</inkml:trace>
  <inkml:trace contextRef="#ctx1" brushRef="#br0" timeOffset="279822.8291">18378 8060 90,'0'0'178,"-2"-8"-7,2 8-7,-3-6-2,3 6-4,0 0-11,-3-9-6,3 9 2,0 0-8,-3-6-2,3 6-3,0 0-3,0 0-7,-1-9-3,1 9-6,0 0-1,0 0-6,0 0-4,0 0-13,0 0-2,-2-7-8,2 7-6,0 0-7,0 0-7,0 0-4,0 0-6,0 0-8,0 0-4,0 0-4,0 0-1,0 0-1,0 0 3,0 0-2,-9 19-2,7-11-5,0 0 4,-1 2 8,-1 1-3,1 4-4,0-4-3,0 7 1,1-1-5,-2-4 8,2 2 1,-1 2-2,2-1-1,-2 4 2,2-3 0,1 0-4,-1-1-3,-1 2 7,2-3-4,0 0 0,0 1-2,0-4-1,0 5 3,2-1-7,-4-2-4,2 2 7,0 0-6,2-1-3,-2 2-4,1-2 5,-1 1 1,1-3-7,1-1 1,-2-1 1,0 0 0,2-1-3,-2 0 1,0-3-1,1 1 0,-1-8-4,2 11-2,-2-4 2,0-7 2,0 9 6,0-9-6,1 7-1,-1-7 1,0 0 2,1 9-5,-1-9-2,0 0 0,0 0-5,0 0-10,0 8-5,0-8-9,0 0-13,0 0-7,0 0-21,0 0-11,0 0-15,0 0-19,0 0-12,0 0-18,0 0-13,0 0-11,0 0-34,0 0-68,0 0-148,0 0-454,-7-22 200</inkml:trace>
  <inkml:trace contextRef="#ctx1" brushRef="#br0" timeOffset="280426.6578">18113 8442 33,'0'0'252,"0"0"-17,0 0-19,-5-4-19,5 4-21,0 0-18,0 0-26,0 0-9,0 0-14,0 0-12,0 0-4,0 0-1,0 0-5,0 0-5,0 0-8,0 0 0,9 27-7,-5-17 6,0-2 1,-1 2-7,1-1-8,-1 0-3,2 2-5,4 3-8,-3-3-1,-1 0-5,2 1-3,-1-1-3,2 3-2,-3-3 0,0-2-3,2 2-2,-1-3-6,0 1 0,1-1-2,-2-2 2,0 0-3,3 1 2,-2-3 4,3 1-2,-3-2-4,3 1 4,1-2-8,1-1 1,-1-1 0,0-1 0,3 0-3,1-1 0,0-2 0,3-1 1,-1-3-2,2 1-2,-1-2 1,-1 2-3,0-1 4,2-1-4,-4 1 3,-2 2-2,0 0-3,-2 0 2,-1 0 0,-4 1 1,2 0 0,-2 1 4,0 0-3,-5 4 5,6-10-5,-2 6 8,-4 4 0,4-7 13,-4 7-3,0 0 4,5-7 3,-5 7-5,3-4-3,-3 4-3,0 0-4,-2-11 1,2 11-3,0 0 2,-4-13-6,4 13 0,-6-8 5,3 5-4,3 3-3,-9-8 3,5 4-3,4 4 1,-11-5 0,5 3-1,1-2 0,5 4-3,-13-5-1,7 3 6,-2-1 3,8 3-6,-14-3 5,5-1 1,1 3-6,-3-3 3,2 2-1,-3 2-1,0-3 11,-3 3-11,-2-1-3,0 2 8,-2-1-3,0 2-4,-1-2 0,1 2 1,2-1-1,-2 1 1,2-1 0,4 1 2,0-1-9,2 2-5,-2-2-8,1 2-16,1 1-23,-1 0-20,-1 2-27,3-2-25,0 1-32,1 1-28,3-1-23,2 0-35,-1 2-213,1-1-493,1-1 219</inkml:trace>
  <inkml:trace contextRef="#ctx1" brushRef="#br0" timeOffset="281790.5472">18339 8939 7,'-10'-1'170,"10"1"-6,0 0-11,-13 1-14,13-1-5,-9 4-10,4-1-10,-4 1-9,4-1-6,-4 4-4,3-2-5,-4 2-2,1 1-8,1 0 0,-2 1-5,2-1-5,0 2 0,1-1-2,-1 1-2,1-1-6,0 2-3,1 0-6,0 0 3,0 0-1,1-1-6,1 0-3,-2 4 0,2-3 3,1 1-5,2 7-3,-1-4-5,0 0 0,2-2-2,-2 3-1,2 0-1,2-1-3,0-1 1,1 1-5,0 1 0,0-4-6,3 3 7,-3-2-7,0-1-1,1-2-1,5 5 0,-2-3-5,-2-2 1,1 0-4,-1-2 4,4 1 3,-3-1-6,2-1-1,0 1 2,-1-1-3,1-1 2,0 0 0,2-1 1,-2-1-5,-1 3 4,1-3 0,2 0-2,-1-1 2,-2 0 0,3 0-5,-3-2 0,1 0 1,2-2 0,3 2 5,-13-1-6,17-2 3,-7-1-3,-1 0-1,0 0 2,1-2 1,2 1 0,-2-1-2,1 2 0,-3-2 0,1 1 0,-3-2-1,3 1 5,-2 0-4,-1 0 6,1-1-1,-1-1-3,1 0 3,-3 1 1,1-1 3,2-2-4,-2 1 8,-1-2-3,2 1 2,-3-2-1,-2 1 10,2-1 2,0-2-1,-3 1-1,3-4-1,2 1 2,-5 3-8,-1-4-1,1 4 4,-3-5 0,1-1-6,-2 3 6,0 3 15,1 0-3,-2-4-1,-1 6-5,0-5-4,-1 4-1,1 1 1,-6-4-3,5 4 10,-5-1-17,1 2 1,2 0 2,-4-1-6,-1-1 3,1 1-5,2 3 1,-4-1 0,4 2 0,-2 0-4,3-1 2,-1 2-6,-1 0-19,0 2-9,0 0-13,1-1-23,0 2-22,0 0-33,2 2-37,-2 0-37,0 0-53,3 2-234,8-2-520,-15 4 230</inkml:trace>
  <inkml:trace contextRef="#ctx1" brushRef="#br0" timeOffset="286925.8378">18821 7583 177,'0'0'181,"0"0"-15,0 0-9,0 0-19,0 0-12,0 0-5,0 0-8,0 0-5,0 0-2,0 0-9,0 0-2,21-4-2,-11 2-1,3 1-4,1-2-7,5 1 1,1-2-9,1 1-6,8 1-4,-2 0-4,4 0-3,-2 0-4,2-1-5,1 2-6,0-1-6,-2 1-1,1 1-3,0 1-3,-3-1-3,0 2-2,0-2-1,-6 1-5,-2-1 1,1 4 0,0-3-4,-3 1 0,1-1-3,-6-1-3,0 0 6,0 0-3,-2 1-1,-3 0-2,3-2-1,-4 2 4,-7-1-7,12 0 2,-12 0 1,12 0-2,-12 0-2,10-1 6,-10 1-5,9 0-1,-9 0 1,7-2-1,-7 2 1,0 0 0,7-3-4,-7 3 6,5-3-4,-5 3 1,0 0-3,0 0-1,0 0-2,0 0-2,8-4 3,-8 4-8,0 0 2,0 0-3,5-6-4,-5 6-3,0 0-1,0 0-4,-1-10 2,1 10 4,0 0-5,0 0 3,-6-14-3,6 14 4,-4-6-2,4 6 2,-9-9-2,4 6 7,5 3-1,-12-6 1,6 3-1,-1-1 6,1 2 2,6 2-1,-13-4-1,8 2 4,5 2 6,-8-3 0,8 3 4,-7-3 4,7 3 3,0 0-2,0 0 2,0 0 1,-10-3-1,10 3-4,0 0-1,0 0 3,0 0-6,0 0-1,0 0 4,0 0 6,0 0 4,-6 9 1,6-9-5,0 0 3,2 14 11,-2-14 0,4 13-4,-2-4-3,0 1 1,2-1-5,2 2 2,-4 1-2,2-3-2,1 2 0,-1 2-2,1-2-2,0-1-1,-1 1 2,0-2-4,0-2-2,-3-1-1,2 0 2,-3-6-1,3 6 3,-3-6-4,4 9 0,-4-9 4,3 6-3,-3-6 5,0 0 17,0 0 3,0 0 2,0 0-1,0 0-2,0 0 1,0 0-8,0 0-3,0 0 0,0 0-3,2-27-1,-3 17-5,0 0 2,-2-1-1,-1-2-3,3-2-3,-1 2 0,-1-3-4,0-2 1,2 3 0,-2 4-3,1-6 4,1 6 1,-1 0-3,1 1 0,1 1 1,-1 1 0,1 8 1,-3-13-1,2 7-3,1 6 1,-4-9 0,4 9 2,-1-7-5,1 7 3,0 0-4,0 0 1,-2-10-1,2 10-1,0 0 1,0 0-3,0 0 1,0 0 1,0 0 1,0 0 0,0 0-1,0 0 3,0 0-3,0 0 2,20 14 1,-15-9 6,3 2 3,0-1-5,-1 1 0,2-1 2,1 3-5,-2-3 4,3 2-3,2-1 1,-3 1-1,1-1 3,0 0-2,3 1 2,-5 0-2,5-3 1,-2 1-1,-1 1-3,-1-2 0,2-2 4,-2 0-1,0 2 1,-1-1-3,-1-1 2,-1-1-2,-1 0 0,-6-2-2,9 3 4,-9-3-4,7 1 2,-7-1 0,6 5-1,-6-5-1,0 0 2,0 0 1,7 2 6,-7-2-7,0 0 4,-3 11-3,3-11 1,-6 7 0,6-7 1,-11 6 0,5-1 2,-3 1-4,-2 0 3,-1 1-3,-4 1-1,-1-2 0,1 3 3,-1-2-1,-2 0-2,3 0-2,4-2-4,-1 1-5,0-3-6,2 2-13,2-2-11,1 3-14,-1-3-14,4 0-18,-1 1-17,6-4-13,-12 2-30,12-2-12,-6 3-21,6-3-18,0 0-28,-8 4-114,8-4-367,0 0 162</inkml:trace>
  <inkml:trace contextRef="#ctx1" brushRef="#br0" timeOffset="287796.7462">19035 6931 166,'-2'-5'188,"2"5"-13,0 0-8,0 0-9,0 0-10,0 0-12,0 0-10,0 0-12,0 0-8,0 0-12,0 0-5,-2-7-5,2 7-5,0 0-7,0 0-9,0 0-3,0 0-6,0 0-6,0 0-4,0 0-3,0 0-4,0 0 1,0 0 17,0 0 2,0 0-6,0 0-1,10 24-5,-8-17-5,2 2-1,0 1 2,-3-1-6,5 4-4,-1 2 0,0-4 2,0 2-6,1 2 0,-1-3 4,2 2-8,-3 2-3,4-1 1,-2-4-2,-2 1-1,1-2-1,-3 1-6,3 0 2,-1-2-3,0 2 5,0-3-2,-2 1-5,1 0 2,-2-4-5,-1-5 0,4 10 1,-4-10 2,1 8-3,-1-8 0,2 9 5,-2-9-7,2 6 3,-2-6 1,0 0-4,0 0 2,0 0 0,2 9 8,-2-9-4,0 0 11,0 0 2,0 0 8,0 0-5,0 0 2,0 0-2,0 0-5,0 0 11,0 0-11,0 0-3,0 0-1,0 0 1,0 0-7,4-23 4,-4 23-2,1-12-3,-1 12 2,3-12-5,0 7-3,-3 5 2,5-13 0,-1 6-2,1-2 1,-1 3-2,0 0 1,2 0-2,-1 0-2,3-3 2,0 3 0,-1 2-2,2 0 0,1 0-2,-1 0 1,3 2 2,-1 1-2,2 0 2,-1 1-1,0 2 1,2-1-4,2 3 2,-2 1 6,1 0-4,-3 0-3,-2 2 2,0 0 1,0-1 3,-1 1-2,-1 1-2,-1 0-2,0-1 5,-3 0-2,0-1-2,-2 2 3,-1-1-1,2 1 4,-3-1-2,0-7-3,-3 13 3,-3-4 4,-3-2-3,2 0 0,-4 0 2,-5 1-1,4-4-2,-4 1 2,-2 0-2,0-1-1,1-1 3,-3-1 0,1-1-5,-1 1-3,0-2-9,3-2-3,-1 2-10,7 0-12,-2-2-11,3 3-18,2-2-22,8 1-26,-11-1-39,11 1-52,0 0-28,-9-2-191,9 2-461,0 0 203</inkml:trace>
  <inkml:trace contextRef="#ctx1" brushRef="#br0" timeOffset="290705.1004">20508 7353 28,'1'-6'135,"-1"6"-6,2-9-8,-2 9-8,0-10-5,0 10-4,0-10-10,0 10-3,-3-12-5,1 4 3,2 8 0,-7-12-4,5 7-6,-4-2-10,-1-1-3,2 0-4,-4 2-8,1 0-4,0-1-4,1 2 1,-2-1-4,2 2-5,-3 1 0,1-3-2,0 4-2,3-1-3,6 3 0,-13-4-7,5 2-3,-1 1-4,-3 2-4,12-1 2,-17 2 2,6 0-3,3 2-3,-2-1 0,0 2-2,-2-1 1,3 4 1,-1-3-4,2 4 0,-1-3-3,1 2 3,1-1-1,-1 2 4,4-2 4,-1 5-3,1-3 1,1 2 2,0 1-4,3-2 3,0 1 1,0-1 2,0 2 1,1-4 0,3 2-8,-1-2 6,2 2-3,0-1 0,2-2 2,0 0-2,2 0 5,0 0-5,-3-2 0,3 0-3,1-1-1,-3-1 1,2 0 1,4-1-1,-4-1-5,2 0 4,-5 0-2,-6-1 0,15-2 1,-6 2-1,-2-1 2,-7 1 3,12-3 4,-4 2-1,-4-3 3,5-4-3,-4 3-3,3-3-1,-3 0-1,2 0 0,-1-2-3,2 0 3,-4 1-3,-1-2 0,2 2 0,-1-2 1,-1 1-2,-1-1-3,1 3 3,-3-2-4,2 2 3,-2 1 0,0 7 11,3-12 0,-2 6 4,-1 6 2,0-10 0,0 10-3,2-8 0,-2 8-3,1-8 3,-1 8-3,0 0-3,0 0-1,0 0 1,0-10-4,0 10 0,0 0-5,0 0 0,0 0-2,0 0 1,0 0-1,0 0 1,0 0 0,0 0 0,0 0 1,6 26 3,-4-21-2,-2 6 1,2-1 1,1 1 0,-2 1 3,5 4 4,-3-5-1,2 6 1,0 0-3,0-2-3,2 2 1,-2-1-2,1 0 2,1 0 1,-4 2 0,4-2-2,-1 0 3,0 0-2,-2-1-2,1-3 6,-3 0-7,2-2 3,1 3-5,-2-1 2,-1 0-1,2-1 1,-2-3-3,1-1 0,-1-1 0,1-2 1,-3-4 2,4 9-1,-4-9 3,1 6 3,-1-6 10,6 6 9,-6-6 2,0 0 7,0 0 0,0 0-1,0 0-1,0 0 0,0 0-8,11-13 10,-7 7-11,1-2 0,-1 0-5,1-3 0,1 0 9,2-6-14,-3 5-3,1-2 9,2-2-12,-3 0 0,2 1-5,0 1 5,0-2-4,-1 4 1,-1-4-3,1 2 9,-1 0-11,4-1 3,-5 5-2,1-3-3,2-1 2,-4 3-4,3 1 5,-3 0-3,1 1-2,4-1 1,-6 1-3,2 1 2,1 2-1,-3 0-1,-2 6 3,5-9-1,-5 9-5,2-7-3,-2 7-12,4-4-1,-4 4-17,0 0-12,4-7-7,-4 7-5,0 0-10,0 0-9,0 0-11,0 0-12,0 0-12,10 12-18,-10-12-16,3 9-29,-3-9-6,6 10-55,-4-5-122,1 1-392,1-1 174</inkml:trace>
  <inkml:trace contextRef="#ctx1" brushRef="#br0" timeOffset="291181.8331">21017 7477 95,'0'0'203,"0"0"-6,0 0-12,0 0-12,0 0-7,0 0-13,0 0-13,-14-2-9,14 2-15,0 0-10,0 0-9,0 0-4,0 0 1,0 0-4,-2 7 0,2-7-7,-1 8 0,1-8 3,0 10-4,0-10-6,-2 10-2,0-2-7,2-8 0,-2 16 1,2-7 4,-3 1-5,1 1-4,0 2 0,2-1 9,-2-1-17,0 0-4,2 0 2,-1 0-7,1 0 1,-1 0-4,1-1 2,0 0-4,0-10-1,0 15-7,-1-4-2,-2-5-2,3-6-5,3 11 0,-3-11-2,-3 10-1,3-10-2,-1 10 0,1-10-2,0 0-4,1 7-2,-1-7 3,0 0-5,0 0 0,0 0 4,-1 8-12,1-8 9,0 0-13,0 0-6,0 0-20,0 0-26,0 0-37,0 0-40,0 0-60,0 0-60,-5 4-270,5-4-565,0 0 250</inkml:trace>
  <inkml:trace contextRef="#ctx1" brushRef="#br0" timeOffset="292755.7104">20868 8040 92,'0'0'196,"0"0"-9,0 0-6,4-6-11,-4 6-5,0 0-13,0 0-11,0 0-8,0 0-8,0 0-12,0 0-11,0 0-14,0 0-1,0 0-6,0 0-5,0 0-4,0 0-8,0 0-3,0 0 4,0 0 7,0 0 1,0 0 4,0 0-4,0 0 0,0 0-2,7 23-3,-5-15-6,0-2 4,0 0-3,1 2-8,0 0-3,-1 2 1,0 1 5,1-1-9,1 2-1,-2-1-3,2 2-5,-1 4 4,-2 1 8,3 0-13,2 2-2,-4 5-4,1 1 5,-1-7-6,2 6 5,-2 0 4,-1-6-9,2 1-10,-3-2 2,2 0 0,0-1-6,1-5 4,0 0-4,-3 0 3,1-1-8,2-4 14,-3 2-17,1-2-3,-1-7 4,4 10-5,-4-10-1,0 8-2,0-8-3,0 6 17,0-6-17,0 0 1,0 0-7,2 9-2,-2-9-7,0 0-12,0 0-2,0 0-5,0 0-8,2 6-9,-2-6-8,0 0-7,0 0-10,0 0-13,0 0-12,0 0-23,0 0-29,0 0-29,0 0-29,0 0-6,-8-21-216,4 15-467,4 6 207</inkml:trace>
  <inkml:trace contextRef="#ctx1" brushRef="#br0" timeOffset="293329.8571">20861 8385 172,'0'0'213,"0"0"-17,0 0-15,0 0-15,0 0-19,0 0-13,0 0-11,0 0-12,0 0-10,0 0-12,0 0 1,0 0 3,0 0-9,0 0 2,0 0-8,0 0 9,7 18-6,-7-18 8,2 14-6,0-6-3,-2 2-6,3-2-3,-2 4 0,1 1-1,-1-2-10,-1 2 4,2-2-7,0 6-1,-2-5-7,1 1-3,0-1-2,2 1-2,-1-1-12,-1-2 4,3 0-3,-2-1-2,0-1-2,2 0-6,1-2 0,-5 0 2,4 0-7,-1-1 0,2 0 0,-5-5-2,7 8 3,-3-6-4,-4-2 0,8 5 6,-8-5 0,10 2-2,-10-2 3,14-2 10,-6 0-12,1-3-2,0 2-2,2-4-2,-1 1-1,1-2 1,0-3-5,2-2 5,-3 2 0,1 2-2,4-4-6,-6 1 4,3-2-1,-4 6 0,1-1-4,-2 1 2,0-2 0,-2 2-3,1 2 3,0 0 0,-3 0-1,-3 6 1,2-8 1,-2 8-1,2-6 4,-2 6-2,0 0 0,3-9-5,-3 9-1,0 0 5,0 0-3,0 0-2,-5-9 0,5 9-3,-8-4 1,8 4 0,-10-2 3,10 2 1,-17-3-2,7 2 0,-3 1 3,0-1-6,-5 1 8,2 0-3,-2 0 1,0-1-2,0 1-1,5-1 0,-6 1 1,4-4 1,1 8 1,1-4-7,-1 0-8,1-1-18,1 2-27,1 1-25,-2 0-30,0 3-27,1 0-30,3 1-38,-2-1-34,0 1-233,1 0-511,3-1 226</inkml:trace>
  <inkml:trace contextRef="#ctx1" brushRef="#br0" timeOffset="294357.8512">21124 9124 154,'0'0'202,"0"0"-7,0-9-11,0 9-10,0 0-8,0 0-8,0 0-6,0 0-9,0 0-3,0 0-11,0 0-3,0 0-4,0 0-3,0 0-7,0 0-2,0 0-3,0 0-3,0 0-7,0 0-1,0 0-8,0 0-9,0 0-1,0 0-5,0 0 6,0 0-13,0 0-11,0 0-6,0 0 0,0 0-4,0 0-8,0 0-5,0 0-2,0 0-2,0 0-4,0 0 0,0 0-4,0 0-2,0 0-2,0 0-3,0 0-4,0 0 3,0 0 13,0 0 3,0 0-3,0 0-5,-1 24 3,1-24 2,-4 12-9,4-5 2,0 1 1,-2-1 0,0 4 3,0-4-10,2 5 3,0-1-2,0-3-4,-2 2 5,1 1 1,1-1 3,-1 1-5,1 0-3,-2 1-1,4-1 8,-2 2-8,0-1-1,0-1 14,0 1-10,-2 0 2,4 0 0,-1-1-1,-1 0 1,1-1-6,-1 2 7,0-1-5,2 0 3,-2 0-1,0-4-2,2 0 7,-2 0-8,0-7-1,4 13-2,-4-9 3,0-4-9,0 8 14,0-8-2,3 7 10,-3-7-15,0 0-2,0 0-1,0 8 2,0-8-6,0 0 9,0 0-4,0 0 4,0 0-6,0 0 2,0 0 5,1 7-7,-1-7-3,0 0-13,0 0-11,0 0-10,0 0-15,0 0-20,0 0-19,0 0-24,0 0-25,0 0-28,0 0-35,0 0-42,0 0-71,0 0-186,0 0-540,-6-29 240</inkml:trace>
  <inkml:trace contextRef="#ctx1" brushRef="#br0" timeOffset="297340.9274">21408 7438 3,'0'0'199,"0"0"-7,-6-4-19,6 4-10,0 0-10,0 0-9,0 0-20,0 0-10,0 0-5,0 0-10,0 0-12,0 0 0,0 0-11,0 0 0,0 0 3,0 0 0,0 0 8,0 0 5,23 10-7,-10-9-6,3 0-4,2 0-2,2 0-1,11 0 4,1-1-4,1-1-2,7 0-1,11-1-4,2-4-1,2 3-6,-4 0-6,3-2-6,0 1-2,-4 3-2,1-2 3,-14 2-14,1 1-4,-1-2-3,-1 0-2,-2 1-2,-3-2 0,-4 3-3,-4 0-4,-6 0 2,2 0-1,-8 2-6,-1-4 1,-2 2 3,-8 0-4,13-1 1,-13 1-1,10 0-1,-10 0 0,0 0-1,9 0-3,-9 0 16,0 0-16,8-1 0,-8 1-3,0 0 4,0 0-15,0 0 5,0 0-7,0 0-4,0 0-8,0 0-5,0 0-1,9-2-4,-9 2-1,0 0 2,0 0 0,0 0 0,0 0 1,0 0 2,0 0-5,0 0 7,0 0-3,0 0-1,-32-2-1,24 1 1,1-3 2,-4 1-8,2 0-1,0-1-1,-2-1 3,1 0 5,-2 0 3,3 1 0,-5-1 2,5-1 6,-3 0 2,1 2 3,3-1-3,-1 0 9,-1 2 11,4 0 9,6 3 5,-9-3 8,9 3 0,-7-4-3,7 4-1,-9-2-3,9 2-5,0 0 1,0 0-3,0 0-3,0 0 0,0 0 7,0 0 4,0 0 18,0 0-9,5 20-2,-1-13-3,-1-1 6,3 3-1,1 0 1,-3 1-2,3-2 1,-2 3-3,-1-1-1,3-1-2,-3 1-1,0 0 1,-1 0-3,3-1 1,-3-2-2,0-2-5,-1 1-2,2-1 1,-4-5 1,4 9 0,-4-4-2,0-5 9,5 6-11,-5-6 0,0 0 5,2 7-4,-2-7 1,0 0 5,2 4 2,-2-4-2,0 0-1,0 0 2,0 0-1,0 0-7,0 0 5,0 0-2,-4-28-1,4 21-4,-2-3 2,-1 1-2,3-2 3,-4 1-2,2-3-3,0 3 4,-1-3-6,-2 2 1,1-1 1,2 1 1,-3 1 0,1 0-1,2 1 0,0 3-2,2 6-2,-5-14 8,3 9-6,2 5 6,-5-10-10,5 10 1,-2-6 1,2 6 1,0 0-1,-5-6-1,5 6 2,0 0-3,0 0 1,0-8 7,0 8-7,0 0 0,0 0-2,0 0 0,0 0 1,0 0 1,0 0-3,0 0 0,0 0 2,0 0-1,0 0 5,0 0-2,16 16 4,-11-12-1,-1 2-1,5-1-2,-2 1 0,2 2 3,0-2 9,-1 2-11,2-4 6,1 1-8,-3 2 7,2-2-3,1 1 0,-2-2-3,-1 1 1,2 3 1,-3-4 1,1 1-3,-2-1 1,0 1 4,-1 1-3,-1-1-1,1 0 10,-3 1-10,2-2 5,1 4-9,0-4 14,-3 2-8,0 2-1,-2-8-1,2 9 2,-2-9 1,2 8-2,-2-8 1,0 0 1,-2 12 1,-2-7-4,4-5 12,-7 9-10,-2-7 3,2 2 9,-4 3-8,-3-4-2,-3 6-5,-2-4 5,2 0 0,-3-1-4,1 1 5,0 1-16,-2-2-8,3 0-13,0 1-23,2-1-20,3-1-20,-1 1-26,1-1-21,4-1-14,-2-2-30,4 2-32,0 1-166,7-3-415,0 0 184</inkml:trace>
  <inkml:trace contextRef="#ctx1" brushRef="#br0" timeOffset="298146.6158">21624 6723 87,'0'0'166,"-6"-4"-13,6 4-18,0 0-14,0 0-6,0 0-14,0 0-9,0 0 8,0 0-10,0 0 3,0 0-6,0 0-1,0 0 11,0 0 0,4 23-5,-4-23 5,2 15-9,-2-5-8,2 1-4,-2-1-7,3 3 2,0 3-4,-1 1-7,0-2-3,0 3-6,0-2-3,1 1-2,-1-1-6,0 0-3,0-4-2,0 2-6,0-3-3,2 1-6,-2-2 1,0 0-2,0-2-1,-2-2-2,3 1 2,-2-1-3,-1-6-2,3 8-1,-1-3-2,-2-5 2,0 0-3,0 0 5,2 9-3,-2-9 10,0 0 9,0 0 5,0 0 0,0 0 0,0 0-2,0 0-4,0 0-1,0 0-1,0 0-5,0 0-1,0 0-3,-7-28-5,5 21 0,0 1 0,2-6 0,-4 3-4,4 2-3,-2-3 2,2 0-2,0 10-2,0-16 12,0 10-12,0 6 0,2-13-5,0 8 5,-2 5 0,5-9-3,-1 6-2,2-3-2,-1 3 6,4 0-2,2-2-3,0 3 2,1 2 2,-1 0-5,9 2 0,-5 2 0,2 2 4,0 1-1,2-2-1,-2 1-2,-1 3 3,0 0-2,-5-3 1,-2 2-1,3 0 3,-4-1 0,-1 1 2,-3 0-4,1-2 2,-5 0 5,0 1-3,0-7 4,-5 15-4,-1-6-2,-1-1 1,-4-3-5,-2 3-1,-4 0-6,2-3-12,-3 3-2,3-4 0,1 2-16,-2 0-16,-2-2-23,7 0-20,-2 0-24,3-2-27,-1 0-16,5 2-30,-3 0-198,6-1-426,3-3 188</inkml:trace>
  <inkml:trace contextRef="#ctx1" brushRef="#br0" timeOffset="299385.5575">22903 7397 70,'0'0'146,"-5"-6"-16,1 1-12,4 5-7,-4-9-7,4 9-13,-8-10-5,6 4-5,-2-1-3,1 2-7,-3-1 0,2-1-11,-4-1-1,2 0-5,-3 1-2,5 0-10,-5-1 4,1 0 1,-2 1 1,3 3-4,1 1-8,-4-1-1,1 0-1,2 2-5,7 2-5,-18-1 0,12 0-7,6 1 2,-14 1-7,5 0 2,2 0-1,7-1-7,-16 7 1,8-3 6,-1 0 3,5 2-3,-6 0-4,6 0 6,-1 2-3,-1 1 7,3-1-2,-1 1 4,2 2 5,-3 0-2,5-1 0,-2 0-5,2 3 3,0-2-5,2 2-1,-2-1 4,5-1-2,-3 0-5,0-1-2,0-1-8,1 1 9,-1-3 0,2 0-4,0-2 1,-1 1-2,1-1 1,-4-5-1,8 8 6,-6-5 5,-2-3 3,8 4-1,-8-4-1,11 0 3,-11 0 3,0 0 1,14-3 0,-11 0 2,-3 3-4,10-9-1,-2 4 1,-4 0-4,1-1-1,-1 1-5,-2-2 3,4-3-5,-2 0 1,2-1-4,-1 0 2,-1 0-5,0-4 0,0 5-1,-1 1 4,-1-1-2,0 0 2,0 4 0,0-3-1,0 2-2,-2 7 2,2-10 2,-2 10 0,4-8 0,-4 8 6,2-9-1,-2 9-6,0 0 0,0-7 2,0 7-5,0 0-1,0 0-4,0 0 2,0 0-6,0 0 6,0 0 1,0 0-1,0 0-1,0 0 3,0 0-1,0 0 0,0 0 2,0 0 3,0 0 3,0 25 8,0-25-6,-2 16 8,2-6-1,0-1 1,-2 1-4,2-1 5,2 2-1,-2 1 7,2 4-2,-2-1 0,2 1 3,0 1 0,1 2-4,-1-1 2,0-1-5,0 2 2,0-1-6,0 7 5,0-6 1,-1-1-9,2 2 8,-1 0-3,-2-4-1,2 1 0,1 0 5,1-6-3,-4 3-6,4-3 1,-2 0-4,3-1 0,-5-1 13,5-2-13,-5-1 1,0-6 4,4 9-10,-4-9 10,0 8-10,0-8 2,3 5 12,-3-5 11,0 0 3,0 0 25,4 6-18,-4-6-2,0 0 2,0 0-3,0 0-3,7-15-6,-3 9 2,-2-4-13,0-3-1,8-3 2,-6 1 1,1-2-4,-1-1 1,2 1-3,-3 2-5,1-2-5,3 1 0,-4 4-2,1-3-5,-2-1 4,3 5 4,-3 1 11,0 1-13,0 0-3,1-1 0,-2 3 3,-1 7-1,3-14 1,-3 10-2,0 4-6,3-12 4,-1 6 3,-2 6-5,2-8-3,0 1-3,-2 7-1,4-9-3,-4 9-2,2-9-2,-2 9-4,3-7-3,-3 7-7,0 0-6,0 0-6,2-8-7,-2 8-3,0 0-7,0 0-10,0 0-6,0 0-4,4-6-10,-4 6-9,0 0-13,3-4-15,-3 4-9,0 0-12,0 0-11,13 0-12,-13 0-22,9-1-20,-9 1-181,9 0-422,-9 0 186</inkml:trace>
  <inkml:trace contextRef="#ctx1" brushRef="#br0" timeOffset="300699.8579">23175 7633 185,'0'0'249,"0"0"-10,0 0-11,0 0-14,-3-5-9,3 5-12,0 0-16,0 0-8,0 0-12,0 0-13,0 0-7,0 0-7,0 0-12,0 0-5,0 0-7,0 0-5,0 0-5,-2-8-8,2 8-1,0 0-5,0 0-6,0 0-8,0 0-2,0 0 3,0 0-9,0 0 2,0 0-7,0 0-4,0 0-6,0 0-6,0 0 0,0 0-7,0 0-1,0 0-2,0 0 4,0 0-7,0 0 3,0 0 0,0 0 5,9 20 8,-7-14-7,-2-6 1,4 13 0,-1-7 2,0 4 3,0 0-10,2-2 7,-2 2 0,1-2-7,0 2-3,-1 0 0,1 0-8,-2 1 2,1 1 4,-1-2-1,3-2 0,-3 3-8,0-1 1,1 1-5,-1-1 9,0 1-8,-2-1-2,2-2 2,0 2-8,-2-3 10,0-7-9,0 10 1,0-10 0,3 12 0,-3-7 2,0-5-1,0 0-5,0 11 3,0-11 1,0 0-3,1 7 5,-1-7-6,0 0-2,0 0 10,0 0-8,1 7 6,-1-7-7,0 0-11,0 0-12,0 0-13,0 0-24,0 0-24,0 0-31,0 0-36,0 0-42,0 0-48,0 0-49,0 0-48,0 0-228,-9 5-609,9-5 270</inkml:trace>
  <inkml:trace contextRef="#ctx1" brushRef="#br0" timeOffset="302459.8438">22890 7955 99,'0'0'200,"0"0"-7,0 0-14,-7-4-11,7 4-16,0 0 0,0 0-15,0 0-7,0 0-6,0 0-9,-9-2-8,9 2-5,0 0-6,0 0 2,0 0 3,0 0-3,0 0-9,0 0-2,0 0-8,2 18 9,-2-18 11,0 12-7,4-5-8,-4 2-6,2 2-4,-1 1 5,1-2-3,3 6-8,-1 1-4,1-2 1,-1 2-6,0 1-3,1 0 0,-1 7-2,1-8-1,0 2-8,-1 1-2,-2-2-1,2-3-5,-1 3-4,1-1 2,-1-4-7,-2 3 0,3 1-6,-2-6 3,-2 0-1,0 0-2,2-1-4,0 1-2,-2-6 1,2 5-7,0-4 1,0-1 0,-2-5 2,0 14-5,0-14 1,1 10 0,0-6-1,-1-4 2,1 8 0,-1-8-6,0 0-7,0 0-4,2 6-8,-2-6-5,0 0-3,0 0-11,0 0-4,2 7-4,-2-7-7,0 0-7,0 0-8,0 0-11,0 0-9,0 0-12,0 0-15,0 0-25,0 0-25,0 0-16,0 0-20,0 0-11,0 0-9,-23-7-179,15 4-429,-5 2 189</inkml:trace>
  <inkml:trace contextRef="#ctx1" brushRef="#br0" timeOffset="302905.2624">22824 8360 98,'-1'-9'165,"1"9"-5,0 0 1,-2-9-5,2 9-10,0 0-10,0 0-7,3-9-16,-3 9-9,0 0-17,0 0-2,0 0-4,0 0-2,0 0 6,0 0 3,0 0-6,0 0 1,7 23 4,-4-15-9,-1 0-5,0 2-4,0 0-3,2-1-1,1 6-1,0-3-6,-1 0-1,1 0-8,3 4-1,-3-5-5,4 4-2,0-2-5,-4-2-5,1-2-2,0 1-2,1-1-3,1-2-1,-2 0-1,1-2-4,-3 0-1,8-2 1,-4 2 0,3-2-3,1-1-1,-1-1-4,0-2 8,1 0-7,-1-2 3,-1-1-6,4 0 1,-1-3 1,-1-1-1,0 1 3,-2-2 7,2-3-5,-3 3 0,1 0 1,-2-3 0,-1 2-3,-1-3-2,-1 3 5,-2 0-5,1 0-1,-2-2 0,-2 3 1,2 0-1,-4-2 5,4 5-3,-2 6-3,-4-13 4,4 13 4,0-11 3,0 11 1,-4-10 0,4 10 0,0-6-8,0 6 9,0 0-11,-10-7-2,6 5 1,-3-2 1,-2 1-7,-4 0 1,1-1-1,-3 2 0,1 2-1,-4 0-5,1 1-7,-2 0-14,1 0-13,-2 3-12,0 1-20,1 1-23,2-1-25,-1 1-16,4 3-28,2-2-28,2 0-23,1 3-209,0-3-454,0 4 201</inkml:trace>
  <inkml:trace contextRef="#ctx1" brushRef="#br0" timeOffset="303599.8905">23222 9068 36,'0'0'220,"0"0"-6,2-10-3,-2 10-6,0 0-8,0 0-11,0-7-14,0 7-11,0 0-11,0 0-11,0 0-12,0 0-11,0 0-9,0 0-6,0 0-13,0 0-5,0 0-12,0 0-4,0 0-7,0 0 10,0 0 2,0 0-2,0 0-1,0 0 2,-2 24-3,-1-15-5,-1 1-1,2 2-4,0 0 0,-1 3-3,1-1-2,0 3 0,0-2 0,0 0-4,0 1 3,1 0-6,1-4-2,0 1-6,0-2-3,0-2 1,1 1-6,0 2-2,-1-2 6,0 0-5,1-1-4,-1-2 10,0 3-8,2-5-5,-2-5 1,0 14-4,0-14 1,0 10-9,0-10 2,0 7-6,0-7 5,0 7-3,0-7 1,0 0-4,0 0 8,0 0-5,0 8-1,0-8 3,0 0-4,0 0 0,0 0 0,2 7-3,-2-7-3,0 0 1,0 0 1,0 0-4,0 0-8,0 0-6,0 0-16,0 0-13,0 0-22,0 0-32,0 0-30,0 0-43,-2 10-35,2-10-46,0 0-73,0 0-171,0 0-537,0 0 238</inkml:trace>
  <inkml:trace contextRef="#ctx1" brushRef="#br0" timeOffset="306603.0652">23378 7444 87,'0'0'217,"0"0"-20,0 0-21,0 0-15,0 0-19,0 0-10,0 0-11,0 0-6,21-1-9,-7 0-6,-1 1-4,7-2-8,2 2-9,5-1 5,-1 2-7,3 1-6,0-2-8,3-3-7,-12 3-2,11 1-1,1-2-11,0 1 0,-2-1-8,-2 1-3,-2 1-1,-5-1-4,-1 0-4,-3-1-7,-3 1-6,-3 0-4,1 1-2,-3-1-11,-2 0 4,-7 0-2,9 0-1,-9 0 2,10 0-4,-10 0-5,0 0 3,0 0-8,8-4-7,-8 4-3,0 0-6,0 0-4,0 0-7,0 0 0,0 0-7,-19-14-6,13 10 7,-3 0-1,0 0-2,-5-1 13,3 1 10,-1-1-8,1 2 5,1 0 4,-2-3 1,3 1 5,-2 2 7,1-1 4,0 1 15,1 1 0,9 2 11,-14-6 11,9 4 3,5 2 6,-11-2 1,11 2 5,0 0-8,-11-3 3,11 3-5,0 0 0,-5-1-6,5 1-2,0 0-1,0 0 5,0 0 1,0 0 3,0 0-5,0 13 0,0-13 11,0 0 1,7 16-2,0-7-2,-3 1-4,1 0-2,-1 1 0,0 0-2,-1 0 0,1-1-5,0 1 3,2 1-6,-2-2 0,1-1-6,1 1 7,-3-5-6,1 4 1,1-3-1,0 2-1,-2-2 1,-2-1-3,-1-5 2,4 8-1,-4-8 1,7 4 8,-7-4-2,0 0 4,0 0 0,0 0 4,0 0-3,0 0 3,13-12-6,-13 12-1,3-10-3,-3 3 3,2-3-2,-2 0 2,2-2-8,-4-2 1,2 1-4,-2-2 1,2-2 0,-4 2-3,3-1-2,-2 3 0,-2 1-1,4 0 0,-1 0 0,-5 1-1,5 2 2,-1 0-1,2 1 2,1 8-3,-3-13 3,2 7-1,1 6-2,0 0 1,-3-10-3,3 10-2,0 0-2,0 0 2,-2-10 3,2 10 0,0 0-4,0 0 0,0 0 2,0 0-2,0 0 3,0 0 0,9 24-2,-7-18 3,2 3 2,1 0 0,-1 0-4,5 1 5,-4-1-1,4 1 3,-1-1-3,2 4 3,3-1-2,1-3-2,1 3 4,-1-1-1,3 1 1,-3-2-1,4 1-1,-2-1-1,0 2 3,-1-4-1,-5-2 1,-1 0-2,-1 1-2,-1-6 2,0 2-2,-3-1 1,-4-2 3,7 7 2,-3-5 4,-4-2-3,0 0-3,0 0 2,0 0-2,0 0 1,-23 10 0,11-10 2,0 0-2,-3 1 1,1 1-7,1 0-5,-1 2-7,1-3-15,2 0-16,-1-1-19,2 0-15,-2 3-29,3 0-31,1-2-22,2 2-212,6-3-404,-7 3 180</inkml:trace>
  <inkml:trace contextRef="#ctx1" brushRef="#br0" timeOffset="308721.7115">23795 6961 57,'0'0'117,"-4"-7"-9,4 7-10,-3-9-11,3 9-1,-4-9-4,2 4-8,2 5-9,-8-11-5,5 7-2,-5-5 1,4 4 2,-1-1-9,0-1-7,-3 1-5,3 0-1,-1 2-11,-1-1 3,-2 0-7,0 0 9,2-1-14,-5 4 3,3-1-2,-2 0-5,-2 1 1,2-2 3,0 2-7,1 1 5,-1 1-3,0 0-3,0 0 3,-1 3 2,2-1-4,-4 2 6,5-1-4,-2 0 3,0 5-8,2 1-1,-4 2 2,1 2 0,3 2 3,-3-2-2,6-2 8,-1 3-5,1 2 2,0-4-2,2-1-2,2-1 5,-1 3-4,2-3 4,-2 0-5,3-1 1,0 1 0,3 0 4,-2-1 1,2-3 4,-1 1-4,6-1 1,-4-1 3,2 0-5,1 2-6,-1-3 9,2 0-6,-1-2-2,-1 0 0,2 0 2,0-1 0,-1 1-4,1-1 4,-8-1 3,17-3-1,-7 0 2,-3 1-7,1-2 5,2-2-4,-1 2 0,-2-2-1,4 1 1,-4-2-3,0 0 2,2 0 0,-2-2-1,0 0-4,-1-1 2,0 1 0,-1 0-4,2 2 7,-1-3-5,-3-1-1,1 6-3,2-5 5,-3 2-5,-1 0-1,0 2-4,2-1 4,-4 7 0,4-10 0,-4 10-1,4-6-2,-4 6 0,2-5-2,-2 5-4,0 0 6,0 0 0,0 0-1,0 0 1,0 0 4,7 18-3,-9-8-1,4-1 1,-2-1 3,0 1 0,0 2-4,2 0-6,0 1 10,1-1-1,0-1-1,-2 0-3,4 1 4,-2-2 0,1-3-7,-2 1 9,5-2 0,-2-1-2,4 2 7,-3-2 3,0-1 1,3 0 5,0-3 4,-1 1-4,-8-1 3,18-3-5,-9 3 3,1-2 2,-3 1 5,1 0-2,0-3-1,0 0-3,-3 1-2,-5 3 1,12-7-3,-6 1-1,-2 4-2,1-1-8,-5 3-13,10-7-8,-6 6-10,-4 1-16,6-4-13,-6 4-23,5-4-5,-5 4-15,0 0-13,9 0-18,-9 0 4,0 0-34,14 5-110,-14-5-292,7 8 130</inkml:trace>
  <inkml:trace contextRef="#ctx1" brushRef="#br0" timeOffset="309688.2436">24532 7424 88,'2'-4'173,"-2"4"-7,3-10-8,0 5-20,0-3-3,-1 3-2,-1-5-11,1 3-7,-2-3-14,0-2-4,-2 2-10,2-2-8,-2 0-4,-2 0-8,1 0-2,-2-3-10,-2 3-3,-1-2-9,2 5-1,-1-1-6,-1 0-2,-2 2-10,0-1 4,2 4-5,-3-2-4,2 5 3,0 0-8,1 0-4,-3 1 2,1 2-4,-4 2 1,6 2 0,-2 1-3,1 3-4,-2 0 1,4 1 1,-1-1-2,3 2-3,0-1 5,1 3-2,4-5 1,-1 5 1,2-1-3,-1-1-1,5 1 3,-1 0 2,1-2-1,1 0-3,1-1 3,0 0 0,0 0-1,3-3-2,-1 3 2,1-3 1,-1-2-2,-1 0 1,-1-2 1,2 0 0,-1-3-1,3 1 1,-11 0 0,15-2 1,-8-1-2,2 1 9,0-4 3,-2 1-12,-1-2 6,1 1 2,-1-4-1,-2 1-2,-1 2-2,0-5 0,-3 2 1,3-1 1,-2 1 3,-1-1 0,0 0-2,0 4 0,0 7-2,1-15 10,1 9-1,-1-1-2,-1 7-5,1-11 5,-1 11 0,1-7-5,-1 7 1,0 0-1,0 0-4,0-10-4,0 10 2,0 0-1,0 0-1,0 0-2,0 0 4,0 0 6,0 0 2,7 24-4,-6-17 6,2 3 4,-2 2-3,0-2-3,3 4 3,-2 1-1,2 3-1,0-2 5,0 1 3,-1 3-6,2-3 5,2 2-3,-2-1-3,1 1 1,0 5 2,-3-4-2,2 3-5,-5 2 5,2-5-2,2-1-1,-4-1 1,3-2-2,-1-4-2,-1 1-2,2-4-2,-3 1 3,3-5-2,-3-5 12,2 10 11,-2-10 10,1 6 7,-1-6 6,3 4 4,-3-4 3,0 0-1,0 0-10,0 0-1,0 0-5,18-18-2,-13 10-3,0-2-4,0-3-9,2-1 2,0-1 0,-2-3-5,2-1-5,-2 1-3,1-6 4,2 5-2,-3 1-3,-1-2-5,2 4 0,-1 1-1,2-1-4,-5 5-4,1 0-7,1 2-8,-3 0-6,0 3-7,1-2-13,-2 8-14,2-11-21,-2 11-16,1-7-27,-1 7-20,0 0-14,4-6-25,-4 6-2,0 0-15,0 0-200,0 0-432,12 10 192</inkml:trace>
  <inkml:trace contextRef="#ctx1" brushRef="#br0" timeOffset="310189.8308">24909 7490 148,'0'0'166,"0"0"-18,13-11-6,-13 11-20,9-1-12,-9 1-14,10 0-4,-10 0-14,13 3-6,-7-2-10,-6-1-6,11 4-8,-6-1 0,0 1-2,-5-4-10,9 7-1,-5-3-3,-2 0 0,-2-4 1,5 10-11,-2-6-2,-3-4 1,2 13 9,0-9-2,-2-4 0,2 11-2,-4-3 1,2-8 0,0 13 0,-3-6 7,1 2-1,-4-1 2,3-3 1,-3 6-8,1-4 7,-2 1-2,0-1 5,1-2 2,-1-1-1,0 1-3,1 2 0,2-2 2,-1 0 0,-1-1-2,1 1 2,5-5-5,-6 5-2,6-5-1,-8 6-4,8-6 8,-4 3-4,4-3 4,0 0 1,0 0 3,0 0-4,0 0 3,0 0 4,0 0-1,0 0-4,12 10-1,-3-9-4,1-2-3,2 1-1,2 0-1,-1-1-5,4-2 0,-1 2-1,5-2-5,-2 1 1,2 0-1,-1 0-2,1 0-1,-4-2 0,-4 0-5,-1 3-1,0-3 4,-4 3-2,-1-2-3,-1-1 1,1 2 2,-7 2-3,10-1-2,-10 1-10,6-2-8,-6 2-19,0 0-31,5-6-39,-5 6-46,0 0-39,0 0-71,0 0-146,0 0-441,0 0 195</inkml:trace>
  <inkml:trace contextRef="#ctx1" brushRef="#br0" timeOffset="312134.8114">24655 7984 128,'5'-5'192,"-5"5"-9,7-5-7,-7 5-4,5-4-3,-5 4-3,7-5-3,-7 5-3,0 0-15,7-5-6,-7 5-11,0 0-6,0 0-14,0 0-12,0 0-8,0 0-7,0 0-11,0 0-7,0 0-9,0 0-2,0 0-4,0 0 5,0 0 6,6 12-5,-9-2-6,2 0-4,0 1-1,2 1 4,-2 0-3,0 5-5,1-5 1,1 6-3,-2-3-8,2 2 2,-1 0 0,1-1-2,-2 1-5,2-2 3,0 2 7,1-2-10,-1 1 0,-1-1 0,1 2-6,1-1 6,0 0-4,-2-4-5,1 0 0,1 5 0,-2-6 0,2 1-2,0-1-2,0 1-1,-1-4 0,1-1 0,-2 0 0,0-7-4,0 11 5,1-6 0,-1-5-7,2 9 4,-2-9-2,2 6-1,-2-6 0,0 0 2,0 0-3,0 0-1,0 9 2,0-9-7,0 0-8,0 0-7,0 0-2,0 0-8,0 0-5,0 0-6,0 0-15,0 0-7,0 0-15,0 0-18,0 0-17,0 0-17,0 0-20,0 0-11,0 0-24,0 0-35,0 0-180,0 0-431,0 0 191</inkml:trace>
  <inkml:trace contextRef="#ctx1" brushRef="#br0" timeOffset="312633.7047">24567 8340 57,'0'0'199,"0"0"-16,0 0-13,0 0-16,0 0-15,0 0-17,0 0-1,0 0-1,0 0-11,0 0 0,0 0 3,0 0-11,10 20-8,-2-11-7,-3 0-6,0-1-5,0 4-5,0-6-3,0 7-3,4 3-2,-4 0-7,1-2 1,0-2-6,-1 2-7,2 0 1,-1-2-6,1 3-6,-1-3-4,-1-3 2,5 5-4,-5-3-4,0 1-4,1-1 1,2-2 0,0-2-5,-2 3 1,1-3-1,-1-1 2,1-1-2,1-1-2,0 0 1,0-3-2,4 0 0,0 2-1,-1-2 0,1-1-1,-1-1 1,2-4 2,4 1-5,-3 0 1,-1 0 1,4-3 1,0 1-2,0-5-1,-2 2 4,2 0-1,-4 0 2,-1 0 3,0-2-5,1-1 2,-5 4 2,-1-2 6,1 0-3,-4 2 3,2 1 1,-4 0 4,1-2-1,-2 2 4,0 0-5,-1 7-3,-1-14-3,1 14-4,-5-11-1,0 7-1,-1-4 0,0 1 2,0 0-4,0 1-1,-5 2-1,2 0 1,-1 0-3,-2-2 1,0 2 0,-5 0-1,-1-1-2,1 2-1,0-1 2,-1 1-2,4 3 2,0 0-4,0-2 2,-4 1-1,5 1-10,0 0-13,1 1-18,1-1-18,0 3-19,1 1-18,1 1-24,-1-2-25,3 0-32,2 0-38,0 3-198,-3 1-446,4-1 198</inkml:trace>
  <inkml:trace contextRef="#ctx1" brushRef="#br0" timeOffset="313525.6797">24946 9025 84,'0'0'169,"0"0"-11,-7-2-15,7 2-4,0 0-14,0 0-16,-13-1 2,13 1-10,-13 3-9,8 0-6,-1 1-7,-2 0-9,-1 3 3,0 0-5,0-1-5,0 2-2,0-1 2,2 0-6,-1 2-11,-1-1-1,-1 8-5,3-7-1,1 1-5,-2-1-2,4 3-6,1 1 1,-1-2 0,0 5 8,3-4 6,-1 5-9,2-6 0,-1 1-9,2 0 1,2 0 0,-1 0-3,2-3-2,1 2 0,1-2-2,1 1-2,0-2-1,0 0-3,5-2 3,-4 0-2,3-1 1,-2 0 5,4-4-2,-2 0 7,3-2 2,-2-3 1,-1 2 5,1-3 6,-1-2 4,-2 1 7,0-4 0,0-2-2,-2 0-2,-1-2 12,-1-4-1,-4-2-9,0-3 0,-4 3-4,-2 2-5,-3-5 8,-1 4-15,0 1-3,-5-3 0,2 5-8,1 3-2,-3 0-7,2 2-16,1 2-22,-3 0-29,2 1-35,2 4-45,0 0-40,-2 1-60,0 1-207,-2 3-480,3 0 213</inkml:trace>
  <inkml:trace contextRef="#ctx1" brushRef="#br0" timeOffset="316690.312">15335 10997 53,'-8'-4'169,"0"1"-11,2-1-10,-4 1-6,0 2-26,-1-1-3,0 4-4,2-1-10,-1 1-7,-3 3-5,3-2-2,-3 5-13,3-1 0,-4 3-2,1 1-3,4-1-9,-1 4-6,-2-2-2,3 4-2,1 1-1,1-1-5,1 0-4,2 0-10,2 2 0,4-2 2,-2-1-5,2-2-5,4 3-1,1-4-2,-2 0-1,3-3 2,1 1-4,3 1 0,1-6 0,0 2-2,2-4 1,3 0-2,-4-2 2,3-1-2,-3-3-2,-1 1 2,1-1 1,1-6-6,-2 3 2,1-3 1,-4-1-1,2-1 2,0-3-1,-3-2 0,-1 0 2,-3 0-3,2-1 0,-5-1-3,0-1-2,-2 0 2,-2-5 1,-2 4-3,-3-5-2,-1 0-2,-2 9-1,1-1 1,-3 1-1,-1 1-2,0 2 1,-3 1 1,1 1 0,-4 4 1,2 2 1,1-1-7,1 4 2,4 1 0,-1 2 0,3 3-1,-2 0 3,2 0-5,1 3 5,2 2-1,0 0-1,3 2 2,1-1 2,2 2-4,0-2 0,2 2-1,1 1 3,2-4-1,1 3 1,-1-3 0,4 1 2,3 0-2,2-3-1,-3-1-7,8-1-2,-1 0-8,1-2-6,1-1-12,-2-1-18,1-2-1,1-1-21,-2-1-15,1 0-3,-3-2-12,0 0-11,1-4-30,-3 1-91,-1-5-262,-1 3 116</inkml:trace>
  <inkml:trace contextRef="#ctx1" brushRef="#br0" timeOffset="316967.5259">15639 10684 156,'1'-8'209,"-1"8"-17,0 0-17,4-4-21,-4 4-7,0 0-6,0 0 10,0 0-1,5 22 0,-5-6-2,-3 2-8,5 8-4,-5-1-6,0 2-4,0 4-7,3 3-9,-4 2 1,-1 10-6,2 0-12,-1-1-2,0-11-8,-2 12-6,1-10 4,1-1-21,-2 11-6,1-12-4,-1-2-8,2-1 3,-1-4-7,1 0-5,1-8-2,-1-1 2,2-3-7,0-2-7,0-5 1,-2 2-23,3-3-10,0-1-6,1-6-14,-2 8-12,2-8-14,0 0-12,-1 9-24,1-9-33,0 0-19,0 0-27,0 0-29,0 0-60,9-23-133,-8 17-428,3-3 189</inkml:trace>
  <inkml:trace contextRef="#ctx1" brushRef="#br0" timeOffset="317241.0192">15856 10999 69,'0'0'244,"3"-7"-21,-3 7-28,0 0-17,0 0-13,0 0-17,0 0-13,0 0-6,-9 28-11,6-18-3,2 7-13,-2-1-9,3 1-6,-1 1-4,0-1-12,1 0-6,1-1-8,-2 0-1,1-3-9,0 3 5,1-4-14,-2 1-4,1-1-1,0 0-6,0-3-14,0 1-8,0 0-9,-2-4-16,2-6-19,-1 13-20,1-13-12,1 10-12,-1-10-10,2 5-20,-2-5-3,0 0-27,0 0-165,0 0-331,0 0 146</inkml:trace>
  <inkml:trace contextRef="#ctx1" brushRef="#br0" timeOffset="317554.0374">15829 10967 167,'3'-11'199,"1"-1"-16,1 0-20,2-1-11,1-1-12,4 1-13,-1 0-17,2 4-6,4 0-15,-5 5-7,6 0-10,-5 2-8,6 1-3,0 1-10,-2 1-5,1 1-4,-5 3-2,1-2-7,-3 3-5,0-1-3,-1 2-3,-1 0-1,-2 0 2,-3-3-6,0 4 1,-4-2-3,0 1 3,0 4-6,-3-2 2,-4 6-2,-5-3 0,-3 2-2,1-1 0,-7 4-5,-2 1 6,3-3-1,2-3-4,0 2 1,3-1-4,-2-1-12,2 0-7,0 1-13,2-2-7,-1 1-21,2-2-17,6-3-16,1 2-27,1-4-8,2 1-40,0 1-86,2-7-273,0 0 121</inkml:trace>
  <inkml:trace contextRef="#ctx1" brushRef="#br0" timeOffset="318429.5499">16535 11417 228,'0'0'245,"0"0"-16,0 0-12,0 0-19,0 0-15,0 0-24,0 0-14,0 0-9,22-26-6,-11 11-14,8-4 5,-6 4-9,6-7-3,-1-1-12,0-1-5,4-1-8,-2-3-4,1 2-8,0 0-4,-3-1-11,1 2-4,-3 2 1,-4 6-12,-3 4-4,2 0-3,-6 3-2,-1 2-2,-1 2-5,-3 6-8,4-8-8,-4 8-11,0 0-15,0 0-4,-11-6-4,11 6-6,-22 10 1,8-2 2,-4 0 3,3 3 1,-2-3 0,3 2 5,-1-1 5,2 1-4,3-3-3,3 0 5,1 0 0,2 0-8,1 0 3,2 0 3,1-7 6,5 15-1,-1-6-1,3-1 2,2 2-1,5 0 2,0 0 1,4-2 3,-2 1-2,2 1 1,8-1 2,-8 0-1,1-2-2,-3-1 6,1 1-2,-4-2 0,-3 0 0,0 2 2,-2-1-1,-2-2 4,-1 0-5,-3 1 6,-2-5-6,-4 13 6,0-5-2,-3 0 1,-4-1 0,-1 2 1,-4 0 1,0 0-2,-1-2-4,-5 0 5,7-1 2,-2 0 2,0-1 0,6 1 3,-2-3 2,3 0 5,2-2 1,2 1 3,6-2-4,-9 1-3,9-1 1,0 0-4,0 0 0,0 0-5,0 0-2,15-23 4,-6 13-1,7-1-1,6-6 1,1-2-6,2 1 0,7-2-2,-7-1-1,6-1 1,10-11-2,-12 9 1,10-9-3,-4 0-5,-8 8-13,-1 1-7,-3-1-2,1 0 1,-5-1 1,-3 2 4,-2 2-6,-5 5 8,-4-1-2,-1 1 9,1 1-5,-4-1 6,-1 7 0,0-2 12,-1 2 9,-1 3 0,2 7 2,-3-13 2,2 7 2,1 6-1,-6-7-2,6 7-4,-8-4 1,8 4 1,0 0-6,-11 2 4,11-2-3,-8 9 2,5-5 1,0 3 11,-1 2 2,-1 1 2,1 1 3,-1 4 1,-1 2 8,3 1 4,-1 0 2,0 1 3,1 6 1,0 1 1,2 0-7,-4-1 2,1 0-5,-1 0-3,3-7-1,2 3-4,-1-4 1,-1-1-3,0-2-1,2 2-2,0-5-3,0 0 0,-1 0-4,2-1-3,-2-2-13,1 0-11,0-8-8,0 12-8,0-12-19,0 11-20,0-11-19,0 7-20,0-7-13,3 6-20,-3-6-13,0 0-19,0 0-39,0 0-120,0 0-360,0 0 159</inkml:trace>
  <inkml:trace contextRef="#ctx1" brushRef="#br0" timeOffset="318601.8783">17188 11100 171,'6'-9'183,"1"-1"-22,-1 2-17,2-1-13,-1 1-12,0-1-25,-1 2-16,1 2-24,0-2-26,2 1-34,1 2-38,-2-2-55,-3 4-70,1 0-184,-6 2 82</inkml:trace>
  <inkml:trace contextRef="#ctx1" brushRef="#br0" timeOffset="319776.6643">17299 11286 200,'0'0'227,"0"0"-27,0 0-19,0 0-15,0 0-19,0 0-11,0 0-14,28-15-17,-20 8-9,3-3-11,-2 0-7,3-2-2,0-1-13,0 1-1,0-2-14,-1 0 0,1-1-2,-2 2-11,-1-2 0,0 0-4,-3 4-2,2 0-2,-3 2-3,-3 0-1,2 4-6,-2-1 0,-2 6-2,2-8-3,-2 8-1,0 0-3,0 0-4,0 0 3,0 0-1,0 0-1,0 0-4,-14 20 3,10-14 1,0 4-1,2-3-3,1 0 3,-2 2-1,2 0 4,1-2-6,0-7 6,0 15-1,0-9-2,0-6 0,4 12 4,-1-6-4,-1-2 0,4 1 1,-6-5 0,9 4-2,-3-3 3,-6-1-1,18-2 1,-9 0-3,-1-1 2,5-1-2,-4 1 1,0-2 2,-2-1-8,5-1 8,-3 0-5,-2-2 3,3 2 2,-3 0-5,-1 0 4,0 2 0,-1 0-1,-2 0-3,-3 5 0,8-6 2,-8 6-3,5-4-2,-5 4 1,0 0-5,0 0 6,0 0-2,0 0-2,4 13 2,-4-13 2,-3 16 3,1-7-3,1 3 3,1-1-1,-2 0 4,0 1 1,2 1-5,0-1 6,-2-2-4,5 1 3,-3 1-9,3-2 10,-3 1-2,2-2 0,1-2 2,-2 1 1,4 0-2,0-3 0,-3 0 1,-2-5 0,7 7 2,-2-5 1,-5-2-1,12 0 3,-12 0-3,18-5 1,-8 0-4,3-2 3,-4-1-2,5-2 1,0 1-2,-1-2 0,2-1 0,-5-2 0,3-1-4,5-4 0,-4 4 1,-1 0 2,-1 1 0,0-1 6,-4 5-1,-1 1-1,-2-1-1,-1 4 0,1 2 5,0-1-6,-5 5-5,5-7 4,-5 7-4,7-2 0,-7 2 1,0 0-1,0 0-2,0 0 1,4 18 1,-4-9-1,0-1 4,1 0-3,-1 3-2,1-1 6,4 0-6,-3 1-2,-2-2 0,1 1 2,1-1 4,0 0-5,-1-2 1,0 0 1,1-1 1,-2-6-2,2 11-1,-1-6 6,-1-5-5,0 0-1,2 10 7,-2-10-1,2 5-6,-2-5 5,0 0-2,0 0 0,0 0 0,0 0 2,0 0-2,17-10 1,-9 2 0,-1-1-2,1-1-1,2-3 0,-1-1-2,0-1-1,1 0-2,-1 3 2,1-3-1,2 2 0,-3 1-1,-1 2 2,3 1-1,-5 0-2,-1 3-1,2 2 1,-3-1-2,1 1-1,-5 4-3,9-2 9,-9 2-1,0 0 0,14 4 0,-9 1 3,1 1 1,-2 3 0,1 0 0,-1 2 2,1 0-6,-1 1 5,-1 3-1,3 1 1,-2-4-4,-2 0 5,2 0-1,-1 0 0,-2 0-1,2-1-1,-2-1 2,0-3 2,1 0-3,1-1-2,-3-6 4,0 11-3,0-11 2,3 7 5,-3-7 3,0 0 6,6 4-3,-6-4 0,0 0-4,0 0 2,18-14 1,-10 6-4,-1-2-1,4-2 0,-2-1 2,1-4-6,-1 1 0,2-1 7,5-4-9,-6 4 2,0 4-1,3 1 0,-8 3-2,0 0 1,-1 5 1,-1-1-5,2 1-2,-5 4 5,5-7-4,-5 7 4,0 0-4,0 0 1,0 0 7,11 16 1,-11-7 0,2 1 3,-1-2-5,0 3 3,3 0-2,-4 0 3,4-1-4,-2 0 2,1-2-4,-1 2 4,3-1-1,1-1 0,-1 0 0,-1-3 4,1 0-7,1 0 4,-1-2-3,2-1-4,-7-2-4,14 3-6,-5-2-11,0-2-1,-2-2-16,-7 3-13,14-4-17,-6-1-12,-8 5-23,14-12-24,-9 5-23,1-3-26,-3 1-199,1-1-407,-3-1 181</inkml:trace>
  <inkml:trace contextRef="#ctx1" brushRef="#br0" timeOffset="320089.1138">17927 10821 17,'0'0'194,"0"0"-17,-8 0-13,8 0-18,0 0-7,0 0-7,0 0-16,0 0-6,24-11-13,-14 7-4,-1-2-11,-2 3-6,-1-5-12,-1 6 5,-5 2 1,9-6-3,-5 1-2,-4 5-4,2-6-2,-2 6-9,0 0-5,0 0-6,-12-15-6,12 15-6,-13-2-15,13 2-9,-22 1-11,11 1-12,11-2-17,-21 8-12,12-4-15,3 2-25,1 0-18,0 2-34,1 3-141,1 0-306,2 0 135</inkml:trace>
  <inkml:trace contextRef="#ctx1" brushRef="#br0" timeOffset="320797.8403">18836 11032 88,'0'0'194,"-3"-8"-16,3 8-23,-3-12-15,3 12-16,-3-10-10,3 10-3,-3-11-5,0 4-8,3 7-21,-3-12 4,2 5-14,-2 1-8,0 0-3,3 6-2,-8-9-11,3 6-2,5 3-6,-13-5-3,6 6 1,7-1 1,-25 5 1,14 1-1,-4 1 1,-2 2-1,-1 1 1,-4 5 9,7 0-2,-3 3 0,0 2 1,4-6-3,5 2 0,0-1-2,4-1 1,0 2-5,1-4 4,2 0-5,4 0-6,-2-1 2,5-2-3,0 1-5,1-1 1,1-3-3,2 1 3,0-1-3,4-4 0,0 0-4,-2-2-1,8 0 5,-7-2-7,6-3-2,1 0 0,-3-4 1,1 0 1,1-1-3,-4-3-3,1 2-2,0-1 2,-4-1-5,-3 4 1,-2-1 4,1 2-2,-3 2 1,-2 0 6,3 0 5,-5 6-5,2-7-2,-2 7 2,0 0-6,0 0 2,0 0 1,0 0 0,-20 14 0,15-4 3,0 1 3,-3 3 0,3 4-2,4 1 1,-2 9 2,1 2-1,2 0-5,4 2 4,-2 14-4,3 0 2,0 0-3,-2 3-10,-1-2-7,6 3 4,-3-5-13,2 2-10,0-15-5,-2-2-23,2 0-3,0-6 1,2-7 0,-1-2-5,-2-7 5,1 1 10,-2-6 6,0-2 3,-5-1-4,0 0 1,9-11 6,-8 4 4,-3-5 1,-2 0 0,-4-3 12,1-2 14,-8-4 13,0 6 10,-5-3 7,-2 1 5,0 1 9,-3 3 7,4-1 1,-3-1 15,5 4 0,-4-2-1,4 2-1,2 4-1,5 1-7,2-1-1,0 2-8,1 0-3,3 1-3,6 4-6,-8-7-11,8 7-7,-5-10-13,5 10-13,0 0-16,9-18-16,0 12-22,2-1-30,5-1-27,-1 1-27,4-1-24,-1 2-226,1-2-433,-1-1 192</inkml:trace>
  <inkml:trace contextRef="#ctx1" brushRef="#br0" timeOffset="321094.7593">19202 11185 113,'0'0'254,"-7"3"-21,7-3-20,0 0-16,0 0-20,0 0-6,0 0-17,30-5-8,-20 4-17,8-1-10,0 1-15,1 1-8,-2 0-14,1-1-9,-2 0-17,3 1-15,-7 0-12,3-1-22,-2 1-23,-13 0-23,24 0-9,-14 0-39,-10 0-24,16-1-21,-16 1-22,10-2-148,-10 2-326,0 0 145</inkml:trace>
  <inkml:trace contextRef="#ctx1" brushRef="#br0" timeOffset="321316.7616">19288 11332 9,'-5'7'220,"5"-7"-13,0 0-11,0 6-4,0-6-8,0 0-7,14 1-5,-14-1-12,24 0-12,-11-2-14,1 1-15,4-2-10,1 3-13,-1-1-8,1 0-7,0 1-13,-8 0-18,3 0-12,-1 0-14,-1 1-14,-12-1-20,18 0-27,-18 0-20,11 1-22,-11-1-21,0 0-16,0 0-9,0 0-34,0 0-142,0 0-324,0 0 144</inkml:trace>
  <inkml:trace contextRef="#ctx1" brushRef="#br0" timeOffset="322100.1578">20227 10914 129,'1'-9'221,"-1"-3"-22,0-4-23,0 3-12,-1 2-16,0-7-15,-1 6-17,0-5-7,-1 2-13,-1-1-7,-1 5-15,-2-3-2,0 2-11,1 1-8,-1 3-1,-4 0-9,1 4-5,-2-2-4,-2 2-5,-4 0 1,-1 4-3,-3 1-6,-6 6 0,-2-3-11,-1 5 5,0 2 1,2 0 3,0 2-3,4 1 6,0 2-2,2-1 3,2 1 5,6-2 5,3 1-5,2 0 1,4 1 0,1 0 6,3-1 3,4 1 8,1 0-9,4-1 2,2 3 6,2-1 1,5 2-6,-2-3 1,2 3-3,2 0-6,-5-3-2,1-1-3,4 4-5,-5-2 3,-2-1-3,2-2-2,-4 1-4,0 0 0,-1-1 1,-2-3-5,-1 3 5,-1-3-3,-2 0-4,0-1 9,-2 0-10,0-1 3,-2 1-4,1-2 3,-3 1-5,-1-1 4,0-2 0,1-1-2,-2-1 5,1 0-4,-2-1 0,2 2 1,-1-3 0,6-2-1,-10 3-4,10-3 4,0 0 0,-9 0-1,9 0 4,0 0-9,0 0-2,-5-8 2,5 8-8,0 0 2,0 0 0,14-17 2,-8 13-4,3 0 3,-1 0-2,1 1 1,-3 0-4,-6 3 3,15-1-1,-10-1-1,-5 2 3,12 6 6,-4-3-10,-2 3 3,-1 3 0,2 1 1,-4 5-2,1 3 6,2 0-5,-2 1 1,-2 0 2,0 7 1,2 2 0,-4 1 1,0-1 1,1-2 6,-1 2-4,-1 0-3,-4-2 2,1 0-2,0-1 2,-1-6-3,3-1 3,-2 0-2,0-2 0,1-1 0,1-2-4,2-3 1,0 1 0,1-3-4,2-1 1,2-3 3,-1 0 0,8-3 1,-3-2 2,4 0-1,4-5-4,-1 0-3,-2 0-4,-1-1-8,-3 0-14,2 0-18,1 2-15,-3-2-10,-2 0-25,1 0-28,2 2-24,-1-2-22,-5 1-50,3-3-140,-3 5-396,-1-2 175</inkml:trace>
  <inkml:trace contextRef="#ctx1" brushRef="#br0" timeOffset="322669.9459">20541 11012 188,'0'0'187,"0"0"-13,-12 0-14,12 0-4,-11 7-8,0-1-13,2 1-8,-5 4-2,4 1-5,-6 1-4,5 2-10,-1 2-5,2 0-10,-3 6-1,6-5-11,0 0-2,0 6-4,1-6-9,6-1-7,5-1-3,-4 2-5,5-3 4,0 2-11,2-4 2,2 1 3,0-2-5,0-4-2,-1 1-4,7 1 1,-3-5-3,1-2 0,4 2 1,2-4-6,-1-2 0,2 1-1,-5-2 0,1-2-3,2-1 1,-3-2-7,0-2 2,-3-2-2,1-1-4,-3 0-4,-2-2-3,-1-1-11,-3-1-5,-1-1-9,-1-1-18,-5-1-13,1 3-9,-3-1-9,0 4-9,0 2-11,-1 2-13,1-1-24,1 3-23,0 3-32,-1-3-195,-1 3-405,5 4 179</inkml:trace>
  <inkml:trace contextRef="#ctx1" brushRef="#br0" timeOffset="332316.4787">21171 11060 27,'0'0'143,"0"0"-7,0 0-8,0 0 1,4-5-14,-4 5-8,0 0-5,0 0-11,0 0-5,0 0-4,0 0-4,0 0-7,0 0-9,0 0-3,0 0-7,0 0 3,0 0-11,0 0-7,0 0 0,0 0-2,0 0-6,0 0 3,0 0-4,0 0 0,0 0-5,-20 13 1,15-8 0,1 0 4,0 0-4,-5 3 2,0 0 2,4 2-2,-4-1 4,3 2 0,-2-1-2,2 1-4,0-2 0,1 1 0,1 0-1,-5 3-5,6-4 0,1 2-2,-1 0 1,0-1-1,2 1 3,1 0-5,0 1 3,0-1-1,2 1 0,1 0 3,3-2 4,1 1-1,0-1-4,0 0 0,1 0-1,2-3-2,-1-2 1,7 5-3,-3-5 0,2 1 3,4-2 1,1 3-5,0-6 0,0 0-2,-3-2 1,2 0-1,2-4-1,-4 1 1,0 1-1,-4-1 5,1-1 5,-2 1-5,4-6 3,-7 3 2,0 0 3,1-1-2,-2-2-1,-1 0 0,-3-1 5,-1-1-2,3-5-4,-3 1-7,-6-2 3,2 0-7,-5 0 1,2 0-2,-2-1-4,-5 4 1,1-2-3,-1 5 0,-1-1-5,-1 2-4,-2 0-5,1 2-7,-3 2-4,1 1-15,3 2-17,-4-1-13,6 3-13,-3-1-12,-1 2-18,1 1-25,3 0-17,1 1-30,0 2-133,3-1-344,1 0 153</inkml:trace>
  <inkml:trace contextRef="#ctx1" brushRef="#br0" timeOffset="332950.7996">21814 10959 38,'0'0'171,"0"0"-13,0 0-16,0 0-14,-6-5-12,6 5-16,0 0-7,0 0-6,0 0 2,0 0-8,0 0 6,0 0-6,0 0-5,0 0-2,6 26 10,-6-20-12,2 4 10,-2-1-4,2 1-4,0 1-6,-1 0 10,1 5-4,2-1-6,0-3 8,-2 5-3,5 0-10,-4-1-1,1 1-3,1 0 5,1 1-3,-1-2-8,-1 0-2,2 1-4,-2-1-8,-2-7-2,2 3-2,-1-1 0,-1-1-8,2-1-3,-4 0-1,2-2 0,0-1-8,-2-6 5,0 10-3,3-4 6,-3-6-10,1 9-4,-1-9-8,1 6-5,-1-6-16,0 0-3,0 0-16,5 9-12,-5-9-15,0 0-15,0 7-14,0-7-14,0 0-11,0 0-7,0 0-5,0 0-16,0 0-18,0 0-162,0 0-356,0 0 158</inkml:trace>
  <inkml:trace contextRef="#ctx1" brushRef="#br0" timeOffset="333431.2354">22243 10928 137,'0'0'229,"2"-8"-19,-2 8-13,0 0-22,0 0-15,0 0-15,0 0-15,0 0-17,0 0-3,0 0 10,0 0 9,0 0-11,5 21 4,-1-14-6,-2 2-13,2 2-4,-1 0 2,1 1-6,0 0-2,2 3-5,0-1-2,0 0-1,-1 1-7,1-1-2,0 2-7,-2-6-7,1 5-3,-1-3-5,0 0-6,0 1-1,-3-2-7,3 1-4,-1-1-3,-1-1-3,0 1 1,1-1-6,-3 0-1,0-3-1,2-1-11,-2-6 7,2 10-2,-2-4-6,2 1 0,-2-7-9,4 10-5,-4-10-12,0 10-5,0-10-2,0 10-24,0-10-7,3 8-15,-3-8-22,0 7-19,0-7-13,0 10-18,0-10-15,2 7-19,2-4-3,-4-3-13,12 7-35,-6-7-136,-6 0-389,14 0 173</inkml:trace>
  <inkml:trace contextRef="#ctx1" brushRef="#br0" timeOffset="333843.4396">22792 11075 166,'-4'-7'173,"4"7"-17,0 0-12,-5-5-15,5 5-8,-12 1-14,12-1 0,-17 8-9,9-2 0,-1 1-7,1 2-9,0 2-2,1 2-8,-2 2 4,0 0-3,2 1-5,1 0-1,-3 2-12,4-2 0,0 2 6,1 0-5,4 0-5,-2-1-4,4 1-4,-2-1-5,4-1-3,-3-5 0,8 5-6,-5-5 0,1 0-5,4 2 4,-1-5-6,6 1-2,-5-2-2,3-4 0,1 1-1,5 1-2,-5-4 1,0 0-3,4-1 6,-3-2 5,1-4 0,1 1 6,1-1-1,-3-2-4,0-2 9,-1 1-1,-2-5-6,-2 1 2,0-2-5,1 0-3,-2-3-2,-4 0 0,-1-1-9,-1 0-6,-2 0 1,-2-1-7,-1 4-7,-3-1-5,-1 0-15,-4 1-7,2 2-14,-7 2-17,1 1-27,-4 0-7,2 2-26,2 0-21,1 1-32,-5 1-179,2-1-389,7 4 173</inkml:trace>
  <inkml:trace contextRef="#ctx1" brushRef="#br0" timeOffset="334674.7997">23123 10828 89,'9'-6'168,"-2"-1"-17,1 3-17,-3-1-14,1 2-14,2 0-10,-8 3-6,13-6-15,-7 4-5,0 1-7,-6 1-12,15-2-1,-15 2-10,13 2 1,-8 0-5,-5-2 0,11 6-5,-6-1 9,-1 1-5,0 2-2,-1 2-5,0-1 6,-2 3-7,-1-1 6,0 3-7,-1 2 2,1 1 0,-3 2 1,0-1-1,-1 9-1,2-8 4,2 0 4,0 0-2,2-2 9,3 1-5,0-2-1,-1-4-5,1-2 6,3 5 0,-2-7 0,2 1 5,1-1 4,0-2-2,0 0 1,2 0-1,2-3-7,5 2 1,-2-4-2,4 0 0,-2-1-5,-2-1-1,3 0-3,-2-4-3,1 1-4,-5 0 2,6-2-4,-2 0-1,-5 1-3,-1 0 1,1-1-2,-2 1-2,-1-1 0,-2-2 1,3 2-4,-6 1 1,-2-1-1,-2 6-2,2-11 3,-2 11-8,0-10-1,0 10 6,-7-7-4,1 3 3,6 4-5,-12-3 2,12 3 1,-15 1-5,15-1-1,-16 2 0,9 2 0,1 1 0,-4 1 2,1 0-1,1 2-1,-3-1 4,3 2 1,1 0-3,1-2-1,-2 3 5,2 1 3,1 0 0,-1 3 0,2 1 1,2-1 6,2 2 4,0-1-1,0 2 5,2 1-4,0 0 1,4 5 0,-3-5 1,3 1 1,-1 0 1,2 5-3,-1 1-1,1 3-4,-2-1-1,-2-1 4,5 0-4,-5 1 0,-1-2-4,0-7 0,-2 1 4,2-1-6,-2-6-1,3 4 1,-3-3 4,0-1-4,0-2 5,0 0-9,0 1 2,-3-1-3,3-2 4,-2-1-3,-1 0 2,0-1-3,0 0 6,-3 1-2,2 0 2,-4 1 6,-1-1-1,-1-1-1,-1 0 3,1-1 0,0-2 11,-1 4-13,1-4 1,2 1-1,-1-1 0,2 0-1,7-3-1,-11 2 3,4 0 9,7-2-2,0 0 2,-13 2 0,13-2 0,-12-2-3,4-2-1,-3 0-9,-3 1 6,3-3-24,-4-3-14,2 4-20,-6-2-27,1-1-33,2 1-47,2 0-54,3 0-57,-7 0-201,3 0-499,1-1 221</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393.73947" units="1/cm"/>
          <inkml:channelProperty channel="Y" name="resolution" value="393.73947" units="1/cm"/>
          <inkml:channelProperty channel="F" name="resolution" value="249.9771" units="1/in"/>
        </inkml:channelProperties>
      </inkml:inkSource>
      <inkml:timestamp xml:id="ts0" timeString="2023-02-07T09:12:18.963"/>
    </inkml:context>
    <inkml:brush xml:id="br0">
      <inkml:brushProperty name="width" value="0.05292" units="cm"/>
      <inkml:brushProperty name="height" value="0.05292" units="cm"/>
    </inkml:brush>
  </inkml:definitions>
  <inkml:trace contextRef="#ctx0" brushRef="#br0">5815 5238 17,'0'0'143,"2"-11"-8,-2 11-5,-4-10-7,4 10-2,0-11-11,0 11-14,0-10-4,0 10-10,0-12 1,-2 6-15,2 6-7,2-11-2,-2 11 0,-2-11 1,2 11-6,0-8-7,0 8-2,-4-11-5,4 11 4,-5-9 1,3 5-5,2 4-4,-3-10 3,3 10 3,-7-7-4,2 3 0,-2 0-5,7 4 0,-10-7-2,1 5-4,4-2-9,-5 2-1,1 0-3,-4-1 3,5 2 0,8 1 1,-23 0-9,13 0 4,-1 1-3,0 1 0,1 0 2,-1 0-1,2 1 0,-2-1-4,-1 1-1,4 4-3,0-4 3,-1 2-2,-1 3 0,2-1 0,1-2 1,-2 4-3,2-2 2,0 2-3,0-1 2,2-1-1,0 2-2,0-1 2,0 3 1,1-2 0,0 3-1,0 0-1,3 0 2,-2-2-2,3 2 5,0 0-4,2-1-1,0 2 1,-2-2 1,4 4 1,-1-4-2,2 1-1,-1-2 3,2 0-1,3 4-3,-4-6 1,3 1 2,-2-1-2,3 1 0,-2-2 4,2-3-2,1 1 2,-3-1-7,0-1 4,1-1 2,-3-1 1,5 0-2,-1-1 2,1-2-1,1 0-4,-3 0 1,0 1 0,1-4 1,2 0 0,-3 0 3,2 0-5,0-3 0,-1 1 4,-1-1 0,-3 0 1,3 1 0,-3-1 2,-3 3-4,5-5 0,-5 3 0,2 1-3,-1-4 2,-2 5 1,-1 5 0,4-15 1,-3 7 1,-1-1-3,0 9 0,1-13 0,-1 5 0,0 8 0,-1-13-4,0 6 3,1 7-1,0-15-1,0 8-2,0 7 1,1-11 1,-1 11-1,0-11 1,0 11-1,-1-10-1,1 10 0,-4-8 3,4 8 1,0 0-6,-2-11 3,2 11 0,0 0 4,0 0-3,0-8 3,0 8-5,0 0 4,0 0-1,0 0-6,0 0 4,0 0 0,0 0-2,0 0 0,0 0 0,0 0 1,0 0 4,0 0 2,0 0 8,0 0 4,1 32 1,0-22 2,-1 0 4,4 0-1,0 5-3,-4 3 4,2 0 4,-2 1-2,4 6-4,-4 0 5,1 2-2,2-1 0,-2 2-4,2-1-3,-2 2-6,0-1 4,-2 1-5,2-1 4,-1 0-2,-1-1-3,0-6 1,2-2-2,0-3 1,-1 0 3,2-3-5,-2-1 0,2-2-2,-2 0-1,2-3 1,0-1-1,-1 2 3,-1-8 0,1 8-1,-1-8 0,0 9 1,0-9 3,0 0 2,0 9-1,0-9 2,0 0 8,0 0-9,0 7 4,0-7 1,0 0 1,0 0-1,0 0 2,0 0-4,0 0-3,0 0 4,0 0 18,0 0-13,11-17-4,-11 17-2,5-12 2,-2 4-4,0-2 3,4-1-4,-4 0 1,4-5-7,-2 0 9,1 0-11,1 1 5,0-2-2,-1 2-5,0-2 1,0 2-2,-3 0 4,1 4 2,-1-1-5,0 0 0,1-4 8,1 6-7,-4-3 0,5 3 2,-4-3-3,1 0 0,4-1-2,-3 2 1,0 4-4,-2-2 3,2 1 1,0 1 0,-1 3-1,-2-3 0,-1 8 2,4-10-1,0 5-1,-4 5 0,2-5 1,-2 5-3,4-7-6,-4 7-1,0 0-5,0 0-9,0-10-10,0 10-9,0 0-17,0 0-16,0 0-9,0 0-9,0 0-6,0 0-7,0 0-4,0 0-16,0 0-16,0 0-15,0 0-3,0 0-161,0 0-347,0 0 154</inkml:trace>
  <inkml:trace contextRef="#ctx0" brushRef="#br0" timeOffset="457.6835">6113 5468 100,'-7'-14'195,"7"14"-9,0 0-15,0 0-18,0 0-9,0 0-10,0 0-10,-6-5-17,6 5-9,0 0-14,0 0-7,0 0-9,0 0-9,0 0-4,0 0-3,0 0-1,-5 18-4,5-18-7,0 11-3,0-11-1,1 11-6,-1-2 2,0 1-6,4 0-4,-4 0-1,4 1-3,-3 0 1,3-1-1,0 1-1,0-4 0,0 3-5,1-2 1,0 1 0,1-3 0,1 1 1,-1 0 1,0-3 1,1-1-2,4 1-2,-3-3-1,0 1 5,-8-2-4,16-4 1,-5 1 2,1-2-1,-3 0-1,0-1 5,0-3 2,1 1 0,-1-2-4,2-3 2,-5 4 2,-1-4 4,0 2 8,2-4-3,-5 3 5,1-4-11,-1 5 0,-2 0 4,-2 0 0,-2 0-1,1 1-4,-2 1-4,-3-1 2,0 3-6,1-2 0,-2 2-16,0 2-11,-2-2-13,2 5-11,-2 0-28,3 2-19,-1-4-30,0 4-24,0-2-33,9 2-34,-14 0-136,14 0-370,-12 0 165</inkml:trace>
  <inkml:trace contextRef="#ctx0" brushRef="#br0" timeOffset="1230.4388">6668 5011 2,'0'0'191,"0"0"-17,0 0-23,0 0-9,0 0-7,0 0-4,0 0-7,0 0-7,0 0-6,0 0-1,-6 30-10,6-18-2,0 0 5,-2 2-5,4 3-8,-5 0-2,0 4-4,3 4 2,3 0-6,-2 1 6,-5-2-14,3 3-2,-2 3-5,0-3-8,1 2 2,0 0-6,-1 1-6,0 0-4,1-3-3,1 3-4,-3-3-5,0-2-2,-2 1-4,4-9-2,-1 2-1,-1-2-2,1-1-1,-1-4-2,2-1 0,-1-2-4,2-2-1,-2-1 0,0 0-1,3-6 0,-3 10-3,3-10 1,-3 8 10,3-8-10,0 0 3,-2 7 1,2-7-5,0 0 0,0 0-9,0 0-6,0 0-5,0 0 1,0 0-10,0 0-12,0 0-10,-3-23-13,3 23-11,-1-10-20,1 10-9,-3-9-15,3 9-10,0 0-7,0-11-23,0 11-17,3-10-179,-3 10-375,1-8 166</inkml:trace>
  <inkml:trace contextRef="#ctx0" brushRef="#br0" timeOffset="1722.8626">6933 5303 151,'0'0'215,"0"0"-10,-3-7-22,3 7-12,0 0-13,0 0-19,0 0-13,0 0-18,0 0-7,0 0-8,0 0-10,0 0-8,-14 14-9,10-8-7,1 2-4,-3 2-3,4-1-6,-3 2-1,2 0-8,0 1-1,-1 2-2,0 3-8,2-1 0,0 1-1,1-4-1,0 1-6,1-1 3,0-1-3,0 0-2,2 0 0,2-1-6,1 1 4,1-2-1,2-2-1,1 0-2,0-3 0,0 0 0,4-2-3,-1-1 4,7-4-4,-3 0 0,2-2 1,0-3 2,0-1-2,-1-1-1,-2-1-3,-1 0 0,0-1 5,-1-1-4,-2-2-3,-4 3 5,-2 1 6,-1-7 1,-2 1-1,-2-1 2,-1 6 2,-2-4 2,-3 4 0,-2-2-2,-1 3 5,-4-3-8,-3 2-2,-1 2 0,1-1-3,-2 3 2,0 1-17,0-1-2,2 2-14,-1 1-14,3 1-4,1-1-15,0 3-12,2-2-15,0 1-9,1 0-18,3-1-18,7 3-7,-11-2-23,5 0-156,6 2-339,-11-3 150</inkml:trace>
  <inkml:trace contextRef="#ctx0" brushRef="#br0" timeOffset="3889.9929">7259 4878 64,'0'0'169,"-4"-9"-22,3 3-7,1 6-18,-4-9 0,4 9 4,-2-10-15,0 4-9,2 6-7,-2-12-12,0 6-3,2 6-5,-4-13-1,2 6-14,0-2-7,-3 1 2,2-1-3,-2 1 0,1 0-5,-3-1-7,2 0 0,-2 1-1,-2-1-2,0 2-6,0 0-3,1-2 3,-3-2-3,-3 2-4,0 0 0,-1 2-2,-2 3-2,0-4 0,1-2-2,-2 2 0,-3 1 10,3 0-2,1 0-4,-1 0 6,0 0-1,-3 0-4,2 0 2,-6-1-7,4 0 2,2 3-5,-7-4 1,6 2-5,0 3 1,-1-1-2,-1 0 1,3 1 1,0 0-1,-1-1 1,-1 2 0,3-4-4,-2 3-2,-1-1 2,3 2-2,-1-1 2,3-1 3,-5 0-6,4 3 16,-2-3-2,0 1-2,1 1-4,-1-1 2,2 1-3,-3-1-1,1 0-2,1 0-2,4 2 3,-4-2-5,-2 1 0,1 2 1,1 0-1,-2 0 0,4-2 5,-2 2-3,4 1-8,-4-1 2,3 0-2,-3 2 2,4-1-3,-3 0 2,3 2 2,-3-1-1,0 2-2,-1-1 2,-1 3-1,-1 0-1,-1-1 2,-1-1-1,0 2-1,3-2-1,-3 2 2,2 0-1,2 0 0,1-2 1,-2 3-2,3 0 6,-3-2-7,2 1 7,3 2-2,0-2-3,-2 1 2,0 1-2,0-1-1,4 0 2,-4 1-1,1 2 1,5-2-1,-6 1-1,6-1 0,0 1 2,-2-2-2,2 2 2,0-1-4,1 2 1,1-1 0,1-1 4,-1 1-3,0 1 2,1-1-2,0 2 4,1-2-1,-3 3-2,4-2 3,-3 2-2,2-3 2,-1 3 0,-2-1-2,3 1-1,0 1-1,-1-1 3,0 0 0,-1-1 2,0 4-4,0-2-1,1-1 4,2 0-5,-2-2 4,2 1-2,0 1 0,0-2 2,-1 2-3,1-2 4,-1 1-1,1 1-1,0 1 4,-1-2-4,2 2 3,-2 2-1,-1-2-1,3 2 0,-1 0-1,0-4 0,1 6 1,-1-2 2,0 1-4,1 2 4,-1-2-3,0-1 3,-1 2-2,1 0-2,1 1 5,0-2-4,0 3 3,-1-2-2,2-3-1,-3 2 3,5-2 0,-3-1 0,1 4-1,1 1-1,-2-1-1,0-4 1,3 0-2,1 3 2,-2-1-5,1-3 6,1 1 1,0 0-2,1-1 0,-1 3-2,2-3 3,0-1 1,1 3-3,1 2 0,-2-3 1,2 2 3,0-2-3,2 4 1,1-1-2,-2 0 1,1 2 1,-1-1 2,1-1-2,2 2 1,0-1-2,-1-1-1,3 0 1,-3 0 2,0 1-2,0-3 3,2 2 5,0 0-4,0-3 2,-2-1-1,3 2 1,-1 1 0,0-1 1,1-3-4,0 2 1,-2-2 0,5 3-2,-2-1 0,1 1 1,0 0 0,0-1-2,1 0 3,-2 0-3,2-1 1,0 0-1,-4-2 4,1 0 3,4 1 7,0 0-6,1 0 0,-2 0-1,4-2 10,-3 2-8,1-2-2,1 0-4,-1-2 6,0 1-4,-1-1 4,3-1-4,1 2 2,0-2 2,1 0-2,-1 1-1,-2-1 0,2 1-3,-1-2 2,1 1-4,-3 2 3,2-2 1,-2 2-3,3-2-1,-2 0 3,0-2 2,-3 1-5,4 1 1,0 0 4,1-2-5,0 1 3,0-1-1,1-2-1,3-2 4,-4 4-3,5 0 0,-4 0-2,1-2-2,1 1 3,-1-2 1,2 0 4,-3 0-5,0 0 2,2 0-4,-1 2 3,-2-2-5,0-2 3,-1 2 0,-4 0 4,3-2-1,0 1-4,-3-1 5,5-1-1,-5 0-2,2 2-1,1-2 3,1-1-3,-2 2 2,1-2 1,3 2-3,-6-2 1,-1 2-1,5-2 1,-4 2-1,5 0 0,-5-1-1,1-2-1,-2 0 0,4 0 4,-4 2 0,-1-2-5,2 2 0,-2 0 3,2-3 0,-4 3-2,3-1-2,-2-1 7,-1 1-1,0-1-2,2 1 1,-2-1-2,1 1-1,-2-3 1,2 1-1,-1 2 1,2-1 1,-1-1 0,-3-1 1,1 1-1,2 1 1,0-1 1,-2-2 3,1 2-3,1-1 0,-3 2 1,0-2-3,2 3 1,-1-3 2,0 1 3,1-1-3,-1 2-1,-1 0-1,-1-1 4,3 0-3,-5 0 1,5 0-1,-3 0 1,1-1 2,-1-1 0,2 2-2,-2-1 4,2 0 0,-3 2 4,1 1 1,-1-2-5,2 2 1,-1-3 1,-1 0 5,-1 3-6,3-1-5,-2 0 0,-1 0 3,-1 0-2,1 1-2,0-1 1,0 0 1,1 0 0,-1 1-2,-4 4 3,8-9-4,-5 4 0,1 1 3,0-2-1,2-2-4,-2 2-1,2 1 1,-3-3-1,0 2 2,1 0 0,1-2-1,-3 2 4,4-3-4,-2 2-2,0-2 3,1 0-2,-1 1 1,-1-1 1,0 2 1,-1 1 3,3-1 2,-5-1 0,4 0 2,-2 2-3,1-3 3,0 3 0,-3 6 1,2-15-3,-1 7-1,1 0 3,0 3 2,0-5-3,-1 3 6,0 0-4,1-3 6,0 4-8,-2-4-2,1 1-2,-1 9 4,2-13 3,-2 6 3,0 7 1,1-16 0,-1 16-12,6-16-2,-6 16 3,0-14-1,0 14 2,0-18-5,0 18 6,0-12 2,0 12-6,0-11 12,0 11-1,0-12-6,0 12 11,-2-11-9,2 11-3,-2-17 0,2 17-3,0-15 5,0 15 5,-2-16 2,2 16-1,-3-16-1,3 6-1,-1 2 7,1 8-1,0-17-2,0 7-8,0 10 6,-2-13-7,4 7 6,-2 6-3,-2-14-2,2 7-10,0 7 15,-2-12 2,0 6 0,2 6 0,-2-10-16,1 2 9,1 8 3,-1-11 1,-1 4-2,1-1-7,1 8 1,-2-14 5,0 7 0,1-1 6,1 8-4,-1-14-1,-2 7-4,2 0 2,1-3-6,0 10 6,-4-15-8,4 7 1,-3 1 10,3 7-11,-1-13-2,1 7 2,0 6 5,-2-13-5,2 13 5,-3-10 1,3 10-6,-1-11 3,0 5 2,1 6-3,-2-12 0,2 5 2,0 7 1,-2-13-3,0 5-3,2 8 2,-2-14 4,2 5-6,-1 0 0,1 9-3,-2-16 6,1 6-5,0 0 2,-1 0 2,0 1 0,-2-2 8,2-1-5,-2 0-3,-1 1 14,1 1-2,0-2-4,-4 0 3,0-3-2,-3 1-4,-5-1 4,3 1-3,-6-4-4,2 6-2,-7-6 4,-1 2-10,-3 2 3,1-1-11,-4 5-26,0-5-30,-2 5-18,-2 2-44,-2 4-38,-14-4-40,14 3-60,1 3-61,-2 1-270,4 0-646,0 1 286</inkml:trace>
  <inkml:trace contextRef="#ctx0" brushRef="#br0" timeOffset="5346.2171">4227 5630 127,'-4'-12'186,"4"12"-18,0 0-19,0 0-12,10-7-4,-5 6-9,4-3-11,1 0-12,7-2 0,1 2-11,1-3-2,8 1-7,1 1-11,5 0-2,2-3-8,-1 5-10,4-3-2,0 2-2,13-4-7,-14 4-3,2 1-5,1-2-4,12-1-3,-1 1 1,-13 1-4,0 0-6,-1 0 2,-1 2-3,-3-2-2,-5 0 3,2 1-7,-2-2 1,-7 3-8,0 1 12,-3-1-3,0 0-4,-6 0 2,2 1-5,-2-2 6,-2 2-2,0 1 0,-3-2 0,-1-1 1,-6 3 0,9-1 3,-9 1 6,10-4-1,-10 4 3,0 0-1,7-3 2,-7 3 2,0 0-5,5-5 0,-5 5 1,0 0-6,1-7 1,-1 7-4,0 0 3,0-13-1,0 13-5,0 0 1,-2-11 1,2 11-4,-3-7 4,3 7-3,-4-8 1,2 2 0,2 6-4,-7-10-2,2 3 1,1 3-2,-1-1 0,-1-1-1,6 6-1,-13-10 4,4 4 2,1 1-1,1 0-3,-3-1 1,4 3 0,6 3-1,-10-6 3,4 4-1,6 2 4,-9-5-1,1 4 2,8 1 0,0 0-2,-9-3 5,9 3-10,0 0 3,0 0-4,-8-1 2,8 1-1,0 0-1,-3 9 5,3-9 1,-6 15-1,6-5 4,0 1 6,2 0-3,-2 6 5,1 0-4,-1 1 7,3 1-3,-3-2-2,0 3-1,0-3 2,1 1-6,1-1 3,1-1-1,-3 0 2,0-5-4,3 0 0,-3-1-3,0-3 1,1-1 2,-1-6-2,0 10-1,0-10 3,2 7 1,-2-7 5,0 0 7,0 8 9,0-8-4,0 0 7,0 0-8,0 0 0,0 0-3,0 0 0,0 0-4,2-31 0,-1 19-6,-2-3-2,-1-3 0,1-1-3,0-5 1,0 6 0,-2-2-4,3 1 1,-1 0-3,-2 3 3,2-1-1,0 1-3,-2 5 1,3 1 0,-3-1-1,3 3 3,-2-1-2,2 9 3,-1-13-2,0 8 0,1 5 1,-3-8 0,3 8-4,0 0-3,0 0-4,-1-11 5,1 11-3,0 0-4,0 0 2,0 0 0,0 0 0,0 0 6,0 0-5,0 0 4,10 22-1,-6-11 2,1-1-2,0 0 2,4 4 3,-3 1-2,4-2-2,1-1 0,-4-4 1,6 3 3,-4-2-2,4-1 0,-6 0 5,4-2-2,0-1-4,-1 0 3,-2 0-4,1-2 4,-1 1-3,-3-2 1,-5-2 3,8 4-1,-8-4 1,7 5 0,-7-5 0,4 2-2,-4-2 7,0 0-4,0 0 2,0 0 1,-4 12-3,-3-6 4,-10 2-2,3 4-8,-10 1-17,-1 1-14,3 0-37,-3 2-38,-1 0-54,4-2-39,1 2-240,3-5-477,3-1 211</inkml:trace>
  <inkml:trace contextRef="#ctx0" brushRef="#br0" timeOffset="6870.7212">7437 5385 22,'0'0'165,"-1"-8"-9,1 8-24,0 0-8,0 0-13,14-5-1,-3 4-10,2 1 2,6-1-13,-2-2-6,6 3-7,5-2-2,5 2-9,0 0 1,3-1-8,4-2-2,12 2-2,-1-4-7,5 6-3,1-3 1,-3-3-6,0 2-2,1 0-2,1 0 0,-3 0-10,-12 1 1,10-2-6,-10 1 2,-7 2-2,2-2-3,-3 1 0,-2-3 1,-3 2-8,-6 1 2,-2 0-1,-2-1-11,-5 3 14,-1-2-3,-1 1 1,-7 1 0,-4 0 2,11-4 5,-11 4 4,10-4 0,-10 4 4,2-5-2,-2 5-4,0 0-1,-2-13-1,2 13-1,-7-8 0,7 8-4,-11-9 0,6 5-2,-5-1-1,0 1-3,1-1 0,0 0-2,-4 2 0,3 0 0,0-1-2,0-1-1,1 2-2,1 1 1,8 2-2,-14-3 5,9 2-4,5 1-2,-10-5 1,10 5 0,0 0 0,-11 0-2,11 0 1,0 0 0,-10 4-1,10-4 3,-6 7 2,3-3-5,3-4 4,0 12 0,-2-2 2,2-2-2,0 2-1,2 1 4,-2 0 0,0 2 1,2-2 3,3 4-4,-3-4-2,0 1 3,3-2-1,0 0 1,-1 1 0,-2-2-1,0-4 1,1 3 0,1-5-3,-4-3 2,4 10-3,-4-10 2,2 6 1,-2-6 0,0 0 4,1 5 9,-1-5 3,0 0-1,0 0 1,0 0 3,0 0 0,0 0-2,0 0-6,2-25-4,-4 13 1,-1 1 3,-1-5-4,2 1 0,-1-2-3,-1 1-4,2-1-1,0 2 0,-2 4 0,0-1-1,0 2 4,0 0-5,4 0 0,-4 0 1,1 5 0,3 5-1,-2-13-2,2 13-3,-2-10 0,2 10 1,-3-6-4,3 6 2,0 0-1,0 0 0,0 0 2,0 0 0,0 0-2,11-3 4,-11 3-4,0 0 5,23 12-3,-12-5 3,3 4 0,1-1-1,-1 1 1,0 2-1,2-1 1,-3 0 2,5-2-4,-5 0 4,0 1-2,3 0 0,-7-4 2,5-1 1,-5 1-2,0-1 2,0 2 2,0-5-1,-5 1-3,3-1 3,-3 0-3,-4-3 4,8 3 9,-8-3 13,6 5 2,-6-5-4,0 0-2,0 0 9,0 0-13,0 0-1,-21 5-4,11-3-3,-9-1-5,2 6 5,-8-2-7,-4 4-12,4-1-15,5 2-3,2-3-11,-3 0-11,-3 5-18,8-3-14,-2-1-12,5 2-15,0 1-14,3-3-14,3 0-15,3 2-19,-2 0-172,0-2-369,2 3 164</inkml:trace>
  <inkml:trace contextRef="#ctx0" brushRef="#br0" timeOffset="7442.8617">8416 5686 64,'0'0'175,"-12"-10"-18,6 4-9,-1-1-14,-1 0-9,0-1-10,-1 3-3,3 1-8,0 0-2,-2 0-12,1 1-8,1 2-8,-3-1-7,-3 2-8,1 0-6,-2 3-1,2-1-3,-4 5-6,3 1-7,-2 1 6,0 1-2,1 3-5,-1-1 2,2 3 0,1 1 2,-1-1-7,3 2-1,2-2-3,1 0-4,-2 0 0,4-3-2,4 0 1,-2 0-3,0 0-2,4-1-2,0 0 3,0-2-5,3 1-3,0-4 4,2 1 2,-1-2-3,1-4-2,4 3 1,-2-4-8,4-2 1,-1 1 5,-1-3-2,2-2 0,3-1 5,-5 0-4,5-3 0,1 1-1,-5-2-2,-1-1-1,3-1 0,-3-1 1,-2 0 1,1 0 1,-2 3-3,1-3 0,-3 3 2,-3 1-2,2 2 6,-1 3 1,-1-1 3,-3 6-7,4-6-3,-4 6 1,0 0-5,0 0-3,0 0 6,0 0-4,0 0 5,6 17-2,-6-7 0,0 1 0,2-1 1,-2 2-8,3 4 11,1-4-2,1 0-1,-4-2 0,3 1 0,0 0-1,2 0-7,-1-2-3,2 0-17,4-2-17,-7-2-11,7 0-9,1-2-18,-3 2-26,4-3-21,1-2-40,2-2-176,-3-1-370,3-2 165</inkml:trace>
  <inkml:trace contextRef="#ctx0" brushRef="#br0" timeOffset="10138.1047">9557 4508 25,'0'0'150,"-9"-1"-19,9 1-11,-9-5-7,9 5-8,-7-4-13,7 4-7,-11-3 0,11 3-13,-9-4 1,9 4 0,-11-1-3,11 1-1,-9-1-8,9 1-3,-14-3-8,5 3-4,-3 0-6,0 2-1,3-2-6,-3 1-4,-1 0-1,2 1-4,-7-1 1,5-1-1,-1 3-2,1-1-2,-1 0 2,1-1-5,-6 3-8,2-2 11,1 1 1,2 1 5,0 0 2,-1-1-2,3 1-4,-1-1 2,3 3-5,-4-2 1,3 1-5,0-2 3,-3 2 1,5 1-4,-3 0-1,1-1 7,0 1-5,-3 2-3,1-3-4,1 1 2,2-1-2,-1 1 0,3 0 2,-1-1-4,3 0 4,-1-1-4,0 0 1,3 1-3,-1 0 2,-3-2-2,3 1 4,-2 1-1,2 1 2,-1-3-3,-1 5 4,-1-1-4,0 0-1,-1 0 1,3 1-1,-3 2-1,0-2 7,0 0 11,2-1-3,-4 1-4,2 1 0,0-1 0,1 2 0,-2-2-2,3 1-3,-1-2 0,3 1 1,-5 1-1,4-1-1,-1 0 1,1 1-1,-3 0-1,2 0 1,2 0 0,1 1-4,0 1 1,-4-3 2,4 3-4,-3-2 0,3 1 1,-1-1 1,1 2-3,2-1 0,-3 0 0,0 1 1,3-2 0,0 3 0,0-2 1,0-2-4,-1 3 0,1-3 2,2 2-1,0 0 2,-2 0 0,0-1 2,-2 0 0,2 0 0,0-2 2,0 3-1,2-1 0,-2 0 7,0 0-3,0 1 1,-1-4-2,1 4 5,0-5-5,0 5-4,0-2 4,0 2 1,-1 0-3,1-2 6,0 0-5,-1-1 0,0 2-1,0 0-1,2 3 1,-1-2 6,2-2-1,-2 0-1,2-1 3,-2 1-3,2-8 1,-2 17 2,4-6 1,-2-1-3,2-1-1,-2-2 0,0 3-6,2 1 4,0-2-1,-1 1-1,2-2 2,0 2-1,3 0 2,-2-1-4,0-1 4,1 3-1,1-1 0,0-2 0,2 3-4,1-1 0,-3-1-1,6 3 5,-1-3-2,1 0-3,-1 1 0,2 1 2,3-1-3,-3-1 3,1 1-5,3-2 3,-3 2-3,0-2 2,1 3-4,-3-4 4,1 3-2,3-2 5,-5-1-2,3 3-5,-4-2 3,3-1-4,0 0 1,-3 1-1,1-2 0,-1 0 2,-1-1-2,1 0 6,2 0 3,-3 2 10,2-1-2,1-1 0,-1 2-1,1-1-2,0-1-2,-1 0 5,6 1-6,-7-1-2,2 0-1,-1 1 1,-2-1-4,3-2 3,-4 1-2,5 0 2,1 3-4,-3-3 3,0 1 0,3-1 2,-3-1-4,1 2 1,-1 0 3,2-2-4,-1 1 7,-1 0 0,3-1-3,-4 0 0,-1-1-1,3 2 7,1-2-7,-5 1 3,7 1-5,-2 0 5,-1-1-1,-2 1-2,3-1 0,-1 2 3,-3-2-3,5-2-3,-3 1 0,0 1 5,3-1 0,-1 0 3,1 0 5,-3 1-6,2-2 4,1 0-1,-1-1-1,1 2 2,-1-2 5,1 1-2,1 1 1,2-1-5,-4-1 4,3 1 1,-5 0-9,2-2 0,1 0 2,-1 0-3,3-1 1,-3 2 1,5-1-1,-2-1-2,2 0 0,-5-1 2,5-1 2,0 1 0,0-2 3,-6 2 6,1-2-16,0 2 5,4-2 2,-4 2 4,3-4-3,-5 4 1,0-3 2,2 1-6,-1 0 6,-1 1-4,7-2 4,-6 0-19,0 1 15,-3 1 5,1 1-6,1-2 5,-1-1-3,1 0-3,1 0 1,4 0-5,-5-1 7,0 2-10,3-3 3,-5 4-16,4-3 13,-1 2 4,1-1 3,-1 0 1,-2-2-9,0 3 1,2 0-5,-2-3 5,-1 1 3,2 2-8,-4-2 4,2 1-1,0 1 6,0-3-4,-4 3-4,1 1 5,3-2 3,-1-2 6,0 1-15,1-1 6,-2 1-5,2-1 0,-1 0-5,-1 0 7,1-2 9,0 2-15,-3-1-5,3 0 3,-2-1 7,2 2 4,-1-2-8,0-1 6,-1 2-2,4-6-4,-6 7 5,4-3 7,-5 2-9,5-2-6,-2 1 11,0-2-6,-4 0 2,3 1 4,-1-1-1,3-3 3,-3 4 2,2-4-2,-2 4-4,0-1 0,-2-1-1,3 3 0,-3 0 0,0 0 8,1-1-10,3 1 0,-5-2 0,1 2 5,0-2 8,-2 3 5,3-1-8,-2 0 1,0 0 2,1-1-3,-2 0 1,0 2-1,0-4 12,1 2-21,-2 0 5,2-5 2,-1 6-6,-1-2 5,1 3 1,-2-1-11,2-1 13,-1 0-6,1 0-1,-1 0-2,1 2 1,-3 0 3,3-1 0,0 1-3,-2-1-3,2 2 1,0 8 1,-2-16 3,-1 6 11,1 1-16,0 1 12,-1 0-10,1 1-1,2 7 3,-3-15 4,0 7-5,1 0 1,1 0 1,-3 1-4,4 7-2,-3-14 4,1 7-3,-2 1 11,2-1-9,-1 0-2,-2-2 2,1 1 1,0 1 1,0-3-3,-1 2-5,-1 0 3,3 2-12,-2-1 20,1 1-8,1-1 2,0-2 0,-3 3 2,-1-1-3,1-1 0,0 1-3,-1 0 3,4 0 5,-4-1-9,1 4-1,3-2-9,-3 1 16,1-2-3,-1 1 2,2-1 3,-1 4 2,0-4-2,5 7-8,-8-9 7,1 5-5,3-3-2,-2 2 5,0 1 0,1-1-1,-1 0-1,2 1-1,-4 1 11,2-3-12,1 2 1,-2 1 8,7 3-8,-9-7 0,2 3-1,0-3 3,1 3 5,-2-1-1,2 1-7,6 4 1,-10-9 5,5 6 1,-2-1-2,0 2 2,0-3-5,-1 0-3,-3 1-3,4 0 8,-1 0 0,-2 0-2,3 0 1,-3-1-5,-2 3 12,3-4-10,-3 3 5,6 0-1,-1 1-1,-6-1-1,7-3 2,-2 4 2,8 2 0,-14-6-3,5 2-1,2 0-2,1 1 10,6 3-9,-14-6 2,10 4 1,4 2-2,-13-5 0,5 3 10,8 2-8,-13-4 0,7 3-3,6 1-3,-14-2 2,5 0 2,9 2-1,-13-2 0,5 2 0,8 0 2,-15-1-5,7 0 2,8 1 2,-19-1-1,13 1 5,-6-2-2,12 2-3,-17 0 6,7 0-2,-1 0-2,0 2-12,2-2 11,-1 0 1,-1 0 2,-2 0 3,4 0 10,-4 0-15,0 0-2,1 0-2,-1 0 10,-1 0 3,1 0-24,-4 0 1,0-2 14,-1 4 0,-1-2 2,2 1 7,-3 0-5,2 0-8,-2 0-7,-3 2-9,-4-1-16,7 2-11,-3-2-3,-8 1-31,0 1-14,2 2-18,-3 0-19,3 1-22,-3 3-18,-1 0-29,1 0-20,1 0-39,-1 1-246,-1 4-547,4 1 242</inkml:trace>
  <inkml:trace contextRef="#ctx0" brushRef="#br0" timeOffset="11194.8182">8953 5067 69,'-2'-11'160,"1"2"-8,1-2-5,-4 0-4,2 2-17,0-2-11,0 4-10,-2 0 13,0-3-3,2 5-12,2 5-11,-7-9-7,5 3-5,2 6-10,-8-6-10,3 3-7,5 3-5,-12-1-8,12 1-1,-15 2-8,8 2-1,0 0-4,-4 3-2,1 0-6,0 3-1,1 1 0,0-1-3,0 5 1,2-1-5,-1 0 0,1 2 1,1 1 0,2-3 3,2-1-5,2-1-1,0 4 0,0-3-1,3-2 3,1 1-5,1-3 0,1 2 2,-1-2 0,3-2 0,4 0-2,-3-1 1,0-1-4,1-1 3,2-1 2,-3-1-2,1 0 3,1-4-2,-1 2 3,-10 0-3,15-3 0,-7 2 9,1-4-11,1 1 0,-4-1 2,1 0-4,-1-3 1,4 0 1,-4-2 3,-1 2-5,1-3 0,-3 2-1,3-1 7,-1-2-4,-3 0 0,1 0 6,1 2 14,-4 0 4,2 1 1,0-1-3,0 1-7,1 0 6,-3 2 2,2 0 3,-2-1-7,0 8 1,0-12-2,0 4 4,0 8-3,4-8 0,-4 8-1,0-8-2,0 8-1,2-6-1,-2 6-2,0 0-6,0 0 0,0 0 0,0 0-3,2-7-1,-2 7-1,0 0-1,0 0 1,0 0-3,0 0 6,6 19 0,-2-11 1,-4 2-1,3-1 2,3 3 8,-2 0 3,0 4-1,2 1 0,0-2-1,1 5 1,0 2-1,-2-3-1,2 6-1,1-1 1,-4-5 0,5 8-1,-7-1-3,6-2 0,-6-5-1,2 5 1,1-6-4,-3 0 4,2-7-6,-2-1-1,4 2 2,-5-5 1,2 1-2,-1-3-2,-2-5 1,2 9 3,-2-9 7,3 6 5,-3-6 3,6 5 13,-6-5 10,0 0 1,0 0 2,0 0 6,0 0-15,0 0-4,11-17-3,-7 8-3,0-2-4,0-2 0,0-3 1,3-1 2,-3 0-6,-2-1-1,3-1-2,2 0 3,-5 2-7,3-1-3,-3 2 4,6 0-4,-5 0-2,-1 4-5,2 0 0,-1 1 1,-3 1-6,3-1 3,-1 1-2,0 2 0,0 2 5,-2 6-8,4-13-11,-1 8-2,-3 5-10,2-7-14,-2 7-15,0 0-22,2-9-22,-2 9-19,0 0-14,0 0-6,0 0-10,10 1-15,-10-1-18,0 0-32,13 12-13,-5-6-197,-6 2-453,6-1 201</inkml:trace>
  <inkml:trace contextRef="#ctx0" brushRef="#br0" timeOffset="11536.4313">9480 5231 30,'0'0'271,"0"0"-13,-2-8-15,2 8-18,0 0-18,0 0-20,0 0-14,-4-5-22,4 5-17,0 0-12,0 0-11,0 0-9,0 0-9,0 0-8,-2 22-7,2-22 5,0 16-5,0-5-4,0-1-7,0 2-12,0 4-2,0 0-4,0 0-5,-2 1-5,2-1-4,0-4 1,0-1-8,0 2 3,0-2-8,0-1-1,0 0-5,0-3 2,0 1-4,0-8-1,0 10 0,0-10-7,0 7-5,0-7-12,0 0-6,0 0-15,2 9-10,-2-9-14,0 0-20,0 0-24,0 0-34,0 0-5,0 0-36,0 0-24,11-19-187,-6 8-415,1-1 184</inkml:trace>
  <inkml:trace contextRef="#ctx0" brushRef="#br0" timeOffset="11921.9304">9759 4759 129,'0'0'203,"0"0"-11,0 0-15,0 0-14,0 0-5,0 0-10,-4 31-1,3-18-1,-1 3-6,0 3-10,0 7 5,0-6-12,0 6-6,1 4 2,-3 3 2,-1-3-8,1 2-5,-1-2-5,-1 1-2,4 1-5,-3 1-8,1-1-7,-4-1-5,2-1-3,1-5-7,1 3-4,0-1-8,0-9-6,0 0-4,2-3-5,0 1-3,2-3 1,-2-3-6,2-3-6,0 0-2,0-7-3,-2 14 1,4-10-5,-2-4-1,0 0 0,-2 12-12,2-12-6,0 0-10,0 9-14,0-9-14,0 0-19,0 0-13,0 0-15,0 0-21,0 0-24,0 0-16,0 0-20,0 0-45,0 0-41,0 0-147,0 0-435,0 0 193</inkml:trace>
  <inkml:trace contextRef="#ctx0" brushRef="#br0" timeOffset="12342.7139">10003 5073 242,'0'0'242,"0"0"-29,0 0-19,0 0-22,0 0-17,0 0-11,0 0-12,0 0-15,-12 18-9,10-8-9,-1 2-6,0 1-5,-1 4-7,0 1 4,1-1-6,1 2-4,-2 0-9,2 5-3,4-5-6,-2 7-3,0-7 4,0-1-12,2 0-2,2-2-3,0 1 0,1 0-1,0-5 3,2 2-9,-1-4-2,1 0 0,3-2-1,-4 0 3,5-4 2,-2 1 0,2-2-4,0-3 1,3-2-3,0 0-4,2-3 6,3-2-10,-4-3 1,1-2 0,-2-1 3,-4 0 4,1-3-7,0 0 10,0-2-6,-6 2 0,-2-5 5,1-3-3,-7-1 1,2 6-3,-7-1 7,-5-3-9,-1 0-9,-2 1-1,-4 3-6,0 0-18,2 8-20,-5-5-20,-1 5-37,-1 0-28,0 2-51,3 4-34,-5-2-60,-2 4-209,9 0-505,-7 2 225</inkml:trace>
  <inkml:trace contextRef="#ctx0" brushRef="#br0" timeOffset="17415.2475">10725 5162 97,'0'0'170,"7"0"-21,-7 0-8,12-2 5,0 1-5,-2 1-20,3-3-6,1 4-4,5-2-8,3 0-1,8 0-3,2 2-4,-1 0-6,6-2-11,2 2-2,13-2 0,1 0-6,5 2-5,2-1-9,0-2-2,3 2-9,1 0-1,1-1-6,-3 1-3,-3 1-5,2-1-3,-3 0 1,2 1-4,-5-2 0,-4 2-1,-14 0-3,-1 0-3,-3-1-1,-1-1-3,-1 1-3,-3-2-2,-2 2-1,-6 0 6,-1-3-5,-5 2 0,0 1 1,-2-3-1,0 2-4,-1 0 1,-1 0 0,0 0-2,-1 1 3,-9 0-1,13-1-1,-13 1 1,10-2-3,-10 2 2,12 0-2,-12 0-1,9-2 2,-9 2-1,7-1-3,-7 1 2,9-1-9,-9 1 2,0 0 0,0 0-6,5-4-3,-5 4-1,0 0-12,0 0 2,0 0-7,0 0 0,0 0 5,0 0-11,0 0-12,-10-14 1,10 14 3,-9-8 1,3 5 0,-1 0 10,7 3 3,-14-5 1,7 0 10,-2 2-3,2-1 6,-4 1 1,2 1 7,1-1 4,1-1 11,7 4 4,-11-4 7,11 4 6,-10-3-1,10 3-4,-9-3-4,9 3 0,0 0-3,-9 0-1,9 0-3,0 0 7,-7 6 2,7-6 2,-3 9-4,0-3 5,3-6 9,-1 17-5,1-8 7,-1 1-6,2 0 5,-1 0 1,3 1 0,-2-1 0,2 1-8,-2 1 0,1-1-1,1-1-3,0-1-1,-2-2 2,0 2-5,0-4 1,-1-5-3,0 13 1,2-9 2,-2-4-4,2 8 0,-2-8 1,0 0 2,3 7 0,-3-7 18,0 0 5,0 0-4,0 0-5,0 0-1,0 0 1,0 0-4,-7-26-3,6 15-4,-3-5-6,2 0 0,-1-2 1,2 0-8,-2-1 1,1-6-1,0 7-5,-2 0 7,2 1-6,0 0 2,0 2 1,0 4 2,4 0 1,-4 3 2,2 8-2,-2-12-1,2 6 1,0 6-2,0 0-1,-2-11-5,2 11 3,0 0 0,0-7-1,0 7-3,0 0 2,0 0 13,0 0 2,0 0 0,0 0-2,0 0-4,11 21 1,-7-11 2,0-2-4,2 1 6,1 0-3,-1 0-2,4 4 2,-2-4-4,1 0 4,1-1-3,-2 1 0,2-1 0,0 1 1,1-2-2,-2 0 2,2 0 3,-2 0-6,0 0 1,0-2-1,-2-1-3,1 2 3,-1-2 2,-2-1-1,-1 1-1,-4-4-2,7 3 1,-7-3 1,5 3 1,-5-3 1,0 0 3,5 3-5,-5-3 1,0 0-2,0 0 2,0 0-2,0 0-1,0 0 1,-21 15-1,9-12-3,-6 3-9,-1 3-8,-6-1-6,-4 2-15,3 1-11,-2-1-14,1 0-16,2-2-23,1 4-11,4-2-21,3 1-26,0 0-22,3-2-166,0 1-379,1 0 168</inkml:trace>
  <inkml:trace contextRef="#ctx0" brushRef="#br0" timeOffset="17979.4063">11604 5370 163,'0'0'202,"0"0"-19,0 0-16,-7 15 4,8-5 3,-2-1-16,1 7-11,1 0-14,-1 4-9,1-1-12,0 8-10,2 0-7,0 1-11,-2-1-11,0-2-5,2 1-6,-3-7-7,2 0-3,0-2-8,-2-4-3,0-3-5,2 1-3,-1-4-3,-1 0-1,0-7-5,0 12 4,1-6 0,-1-6 2,2 7 14,-2-7 6,0 0 6,2 8 4,-2-8 4,0 0-4,0 0-3,0 0-3,0 0-7,0 0-4,0 0-5,4-25-3,-4 25-7,3-11-4,-2 2-1,2 0-1,1 0-2,-3 0-4,0 1 1,3-1-5,2-1-1,-1 1-2,0-1-3,2 0 1,-1 2-2,3 0-1,-1 2 2,3-2-5,1 2-2,-3 2 2,-1 1-1,-1 1-5,2 2 3,1 1-1,-1 2 4,3-2-4,-3 3 2,-2-1-3,2 3 3,-1-2-2,-2-1 4,0 2 0,-3 1-3,-3-6-3,8 9 4,-6-4 0,0 2 2,-1-1-2,-1-6 1,-3 11 1,-3-4-1,-3 0 0,0 0 3,-6 3-10,-2-3-11,-2 1-21,-1-2-21,1-2-27,1 0-34,0 0-34,0-3-39,1 0-80,-1 0-141,1-1-449,0-2 198</inkml:trace>
  <inkml:trace contextRef="#ctx0" brushRef="#br0" timeOffset="20485.7961">12803 4391 36,'-6'-5'117,"6"5"-7,0 0-11,0 0-9,0 0-13,0 0-1,0 0-10,0 0-7,0 0-7,-9-2-1,9 2-24,0 0 16,0 0-6,0 0-5,-14 5 9,14-5-13,-13 4 1,8-1 4,-5 0-13,4-1 9,-1 2-3,0-2 2,-2 2-4,3-1 7,-3 1-2,-1 1 1,1 0 2,-1 1-2,2 1-2,-5-1 2,3 2-3,-1 0 3,0 0-3,1 1-1,2-1-5,-3 0 11,2 2-12,-1 3 1,1-4 1,-1 5 1,0-1-6,0-4 2,3 6 1,-4 1-2,3-3 6,1 2 2,-1-2-4,1 2 1,-1 0 3,1-1-1,0 1 3,1 1-2,0 0-3,-2 0 3,3-4 3,-1 3-3,0-1 1,0 2 3,-2 0-1,3 0 0,-2 0 3,2-1 14,1-3-6,-3 4-6,2 1 1,1-5-4,0 0-4,0 4-2,-1-3-1,2 1-3,2-2-2,-4 4-1,4-5 2,-2 2-4,3 0-1,-1-1 2,1 2-4,-1-1-1,2-1 0,0 0 1,2 2 4,-2-3 2,2 5-2,0-4-2,0 4 2,0-3-2,0-2-2,3 1 9,-1 2-7,0-2-2,0 0 7,0 3 2,0-2 1,2-3-5,-1 5 0,5 0 7,-4-4-4,2 3-2,-1-4-2,2 4 0,-4-4 0,2 0-3,4 3 1,0 0-2,0-1 1,2 2 0,-7-4 4,2 0 2,4 2 2,-1-1-4,0 0 2,-2-2-2,5 1 0,-1-1-3,2 2 5,0-1-1,-1-2-5,3 2 2,1-2 3,0 1-2,0 0-1,7 3 2,-2-2-2,-3-2-2,-1 1 1,-1-3-2,8 3 3,-1 3-1,-7-4-3,1 0-4,-1 0-2,2-1-1,-1 0 1,-1 0-2,2 1 4,-2-3-3,2 0 9,0 2-8,0-3-3,0 2 5,5 2-3,-7-2 2,3-2 4,-2 2-2,-2-2 0,3 1 1,-1-2-4,-1 4 7,3-3-7,-2-1 1,0-1 1,-1-1-1,0 2 2,-2-1-1,4-1 4,-3 2 2,4-2 0,-2 0-3,-2 0 3,4-1 6,-3 0-14,3-1 8,-2 4-5,8-7 2,-6 3-3,5-3 1,-5 3 4,-1-2-1,6 1-1,-5-1-3,-1 0 2,0 1 1,1-2-3,-2 2-3,0-2 1,1-1 4,-1 3-2,-1-3-4,-4 2 5,3 0 13,0-2-13,-3 1-2,3 0 1,-5-1 1,3-1-2,-4 4 1,1-2 3,3-3-1,-1 1-5,-2 1-2,2-2 4,1 0-2,-2-1 0,3 1 3,-3 0 4,-2 0-7,0 1-2,2-4 5,3 1 9,-3-1-7,1 1 1,-2-1-7,1 0 5,-2 3-4,3-2-4,-5 0-1,3-2 2,0-1 2,-4 3-2,3-3 1,0 1 0,2-1-6,-4 1 4,-4 3 0,1-2 12,0-1-8,1 2 3,-1-2-8,-1 0 3,0-1 2,3-3-3,-1-1 1,-3 4-4,0-4 3,-1 6-2,0-3 2,2-2 1,-1 0 4,-2-1-2,-1 4-8,0 1 2,3-4 5,-2 2 0,-2 0 0,3 2-3,-3-2-4,0 1 7,3-1 3,-4 1-8,0 1 7,-1-1 8,-2 1 3,6 1-4,-3-1-3,0 0-3,0 0 0,-4-1 0,3 1 11,-1 0-16,2 1-1,0-2-1,-2 1 2,-1 0-1,2 0 2,-2 3 7,1-4-9,-1 1-1,1 0-3,-2 0 9,0 2-4,-1-2-4,0 0 2,1 2 5,-2-1 0,4-1-4,-3-1-1,-4 3 0,4-2 6,-1 1-7,-2 1 4,0-1-5,0-3 0,2 2-1,1 0 0,0 1-1,0 2 7,-3 0-7,2-2 3,1 2-5,-2-2 3,3 2 1,-4-1 4,3 0-7,-1 0 2,-1 1 2,2-2 4,-6 2-8,5-1-1,0 1 3,-2 0 15,0-1-14,2 0-4,-2 0 1,0 1 4,1 0 0,-2 1 4,1-2-3,1 1 5,-4-1-8,2 1 1,2 1-1,-3-1 1,1 1 3,1 0-4,-2 0-1,-6-4 4,6 5 0,1 0-5,-4 0 3,3 0-3,-2 0-5,1 0 8,-6-1-2,6 1-1,-3-2 9,0 4-9,-1-2 5,1 2-5,-3 1 2,3-2 1,1 1-4,-2 1 8,-1-1-7,2 2 5,2-1-3,-2 1 0,-3-2 1,-1 2 1,5 0-2,-1-1-1,3 0 3,-1 1 0,-2 0-2,1 1 1,-1-2-2,2 3 4,0-1 4,-2-1 0,1 1-7,-1 2 2,3-4 9,-1 2-8,2 1-6,0-2 6,-4 1-5,5 0 1,-3-2 3,2 3 3,-2-1-2,1 1-2,0 0 3,1-2-4,1 1-1,-3 1 2,2 0 1,-1 0-1,0 0-7,1 1 8,-3-1 10,4-1-11,-1 2 6,-3-1-6,7 2 2,-6-2-2,1 0 1,11 0 4,-17 0-2,10-2 4,7 2-3,-14 0 10,14 0-12,-11-1 0,11 1 1,-13 1 1,13-1-5,-11-1-1,11 1 0,-12-1 3,12 1 2,-13 0-1,13 0 0,-11 0-2,11 0 1,-12-1 1,12 1 4,-14 0-3,8-1-5,6 1 10,-14-1-7,14 1 1,-12-2 2,12 2 3,-11-3-4,11 3-4,-13-2 4,13 2 1,-11-3-8,11 3 3,-11-3 3,11 3 4,-9-1-10,9 1 8,-10-2-2,10 2-1,-9-2 2,9 2-4,-10-3 4,10 3-6,-13-1 4,13 1 0,-11-3 0,11 3 1,-12 0-1,12 0-4,-11-3 3,11 3 2,-16-2-4,10 2 4,6 0 3,-14-1 0,14 1-1,-18-1 1,9 1-3,-4 0-2,4-1-3,-2 0 8,-1 1-4,0 0 2,-1-1-5,0 2 5,0-2 0,-5 1-1,2 0-9,-2 0 8,5 0-9,-2 0 5,2 1-2,-2 0 0,-2 0-6,-1 1-11,2 1-7,-1 1-9,2-3-8,-3 3-7,4-2-10,-3 4-17,-2-1-17,2 1-23,-3 1-20,1 0-14,-2 1-20,2 3-16,2-1-18,-2 0-36,0 0-168,4 1-447,-2 1 199</inkml:trace>
  <inkml:trace contextRef="#ctx0" brushRef="#br0" timeOffset="21364.7197">12698 4857 170,'-5'-8'163,"0"1"-7,-3 0-13,2-1-4,-1 0-10,0-1-16,-2 1-3,3-1-7,-2 2-9,0 1-12,1-2-6,-2 1-11,0 1-4,-1 2-7,-1 2-6,1-1-7,0 3-5,0 3-3,-2 0-5,-1 0 0,2 2-7,0 2-2,1 2-2,-3 0-3,5 1 2,-3 2-4,0 1 5,1 1-6,6-2 0,-1 2-3,1-1-3,1 0-1,1 1 1,0-1 2,2 2-2,2-4 0,0 2-2,1-2 4,-1-1-3,5 1-1,-3-1 2,4-3-4,-1 0 2,1-2 1,-2 0-1,3-3 2,0 1 2,-1-2-6,4-1 5,-1-1 1,0-1-1,0-1-3,-1-3 3,1 1-5,2-2 2,-3-2 2,-1 0-2,1-1-1,-1-3 1,3 0 0,-4 2-1,0-3 1,-4 4 1,3-6-3,-4 4 2,0-1-3,2 3 7,-3 1 13,0-1 0,-1 1 1,2 3 4,-3 6 2,3-10 0,-1 6 1,-2 4-8,0 0 1,1-9-1,-1 9-11,0 0-3,0 0-1,0 0-1,0 0 2,0 0 1,0 0-4,13 17 0,-8-7 0,-3 1 0,6 6 3,-4 0 5,1 1-10,-1 1 6,5 6 2,-3 1-2,1-1 5,-1 1 7,-1 1-8,3-2 2,-2 1-1,1-1-1,-2-1-4,-1-6 6,1-2-5,-3-4 0,1 0-2,1-2 1,-2-1-1,1-4 1,-2 1 4,-1-6 3,3 10 7,-2-4 8,-1-6 13,0 0 8,2 7 10,-2-7 3,0 0 0,0 0-12,0 0-5,0 0-4,0 0-7,5-22-1,-7 11-1,5-1-8,-2-1-2,1 1-1,-2-6 0,2-1-5,0 2-3,1-2-2,-1-1-4,2 2 3,1-1-5,0 2 4,-1 0-4,2 0-2,1 1-2,-1 2 1,1 3 1,-1 0-3,6-2 5,-5 4-9,2-1 3,-1 3-3,-2-2 1,-1 4-2,2 1-15,1 0-11,-1 0-17,0 3-19,-7 1-18,15 0-17,-9 3-22,-1 2-17,4 0-32,-1 4-19,0 2-214,-6 0-438,5 3 193</inkml:trace>
  <inkml:trace contextRef="#ctx0" brushRef="#br0" timeOffset="21841.9277">13080 5135 19,'0'0'234,"0"0"-22,0 0-24,0 0-19,0 0-20,0 0-14,0 0-15,0 0-10,0 0-15,0 0-10,0 0-9,0 0-4,0 0-10,26-1-3,-18 3-9,-2 0-1,2 1-8,-2-1-4,-6-2-4,10 5-2,-6-1-5,-4-4-2,7 4 0,-7-4-7,3 6 0,-3-6 1,-1 10-1,1-10 4,-6 9 4,2-3-2,-4 3-3,0-3 10,-1 0-1,1 1 5,1-1-3,1 2-1,-2-3 1,3 0 0,0-2 0,5-3-3,-8 8-2,4-6-2,4-2-4,-4 6 3,4-6 0,0 0-3,0 0 5,0 0 0,0 0 0,8 11-1,-1-9 2,0 0 1,5-1-5,1 0-2,4-2 0,-4 2 0,8-3-4,-4 2-6,3 1 3,1-4 1,7 1-4,-8 1 2,-1 0-3,0-2-3,0 0-2,-5 2-7,-1 0-5,-3 1-8,2 0 1,-3 0-18,-1-1-10,-8 1-3,12-1-17,-12 1-7,0 0-9,9-1-6,-9 1-5,0 0-8,0 0-10,8-5-21,-8 5-20,0 0-26,0-9-124,0 9-321,-1-9 142</inkml:trace>
  <inkml:trace contextRef="#ctx0" brushRef="#br0" timeOffset="22220.8165">13769 4771 131,'0'0'271,"4"-7"-16,-4 7-20,2-6-16,-2 6-19,0 0-21,0 0-19,3-6-17,-3 6-18,0 0-13,0 0-10,0 0 3,0 0-8,0 21-7,0-10 0,-3 3-3,1-1-8,-4 6-6,4 0-4,-1 6-1,-1 0-2,-1-1-5,1 1-5,-1 0-1,-1 2-4,-1-3-6,3 1 1,0-6 6,-1 5 3,1-5-9,-1 1 1,1-3-10,1 2-2,-1-4-4,1-2 0,-1-4-3,2 3-4,-1 0 9,0-2-15,2-2-2,-1 0 0,-1 1-2,1-3 0,2-6 0,0 10-6,0-10 1,-2 10-8,2-10-6,-2 7-13,2-7-9,-1 8-13,1-8-19,0 0-21,0 0-24,0 0-28,-2 9-28,2-9-29,0 0-36,0 0-35,0 0-157,0 0-452,0 0 200</inkml:trace>
  <inkml:trace contextRef="#ctx0" brushRef="#br0" timeOffset="22633.9207">14121 5086 247,'0'0'250,"0"0"-21,0 0-18,0 0-15,0 0-11,0 0-17,0 0-12,0 0-14,0 0-9,0 0-3,0 0-6,0 0 4,0 0-3,9 10-7,-9-3 8,1 0 2,-1-7-11,3 17-8,-3-5 4,0 4 5,2 1-13,-2 0-3,0 0-12,0 1-7,-1 0-2,0 1 11,-1 6-11,1-6-5,0-2-9,-2-2-3,2 1 0,-1-3-2,1 3-8,1-7 11,0-1-24,-1-1 1,0 0-2,1-7-4,0 10-1,0-10-2,-2 8 2,2-8-4,0 0-1,0 0-6,0 10-2,0-10-2,0 0-3,0 0-9,0 0-18,0 0-23,0 0-35,0 8-40,0-8-37,0 0-45,0 0-58,0 0-77,0 0-280,0 0-654,0 0 289</inkml:trace>
  <inkml:trace contextRef="#ctx0" brushRef="#br0" timeOffset="30122.292">6100 4472 64,'-15'-5'180,"15"5"-17,0 0-13,-7-4-8,7 4-16,-8-6-14,8 6-9,-6-5 4,6 5 0,-7-4-11,7 4-5,-11-5-11,8 2-8,-5-2-4,2 1 3,-1 0 0,2-1 7,-4 0-2,3-2 6,-4 0 2,3 0-5,-1-2-4,-2-1-6,3 2 0,-1-2-13,-5-4 1,3 1-1,-1-1-2,0-1-3,1-2-6,-1 0-6,-2-4-1,1 3 3,-1-4-2,2-1-1,1 0-2,0-4-5,6 3 0,-4-1-1,1-2-2,1 0-3,4-2-3,-2 0-5,3-1-2,-1 0-2,1 3-1,1-4 3,4 4-4,0-1-5,0 9 2,3-7 0,3 1-4,2-2 3,-2 3-6,2-1 2,-1 3-3,2 6 0,-3-2 0,7-3-3,-1 0-17,2 2 3,-4 5 0,5-4-2,3 0 2,1 1 2,-1-2 2,2 4-2,2-2 3,-4 3 3,4 0 0,1 2 2,-1-1-2,-1 3-1,1 1 4,-2 2-1,-3 1 3,-1 1-3,-1 0 0,0 1 3,2 2-3,-2 0 3,-1 3-3,-5-1 1,1 1-2,-1 1 3,0 2 1,-1-1-3,-2 2 3,4 1 1,-2 0 0,4 3 0,0 0 0,-1 1-1,-5-3 2,6 2 2,-2 2-2,-1 2 4,1-2 0,-5-1-4,3 1-2,-3 3 6,3 1-6,0-1 5,-1 0 5,-1 1-9,0 0 0,-2 2 4,2 6 0,-1-6 0,-1 6-1,-3-4 2,0 0-3,1 6 1,2-5-1,-3 6 2,0-2-1,0 1 5,-3-4-3,0 5-1,-1 0 0,1-2 4,-1 1-3,0 3 3,2-3-1,-6 2 1,1-2-2,-1 0 1,1 1 0,-1-7 2,0 6 3,-2-1-6,7-6 0,-5 1 8,-1-4-9,3 2 4,0 0-1,-3-1-2,4-3 2,-5 0-1,6-1-1,-1-1-2,-1 1 0,0-1-1,0 1 4,-2-1-4,3-1 0,-2 1 5,2-11 0,-2 24-1,2-12-2,0-12 0,-3 22-3,3-13 4,0-9-1,-2 18 2,2-18 0,0 17 2,0-17-4,-1 13-1,1-13 4,0 0-7,-3 15 7,3-15-5,0 0 2,0 0 0,1 14-2,-1-14 0,0 0-1,0 0-4,0 0-7,-4 11-8,4-11-16,0 0-15,0 0-17,0 0-13,0 0-18,0 0-18,0 0-19,0 0-31,0 0-38,0 0-148,0 0-381,0 0 168</inkml:trace>
  <inkml:trace contextRef="#ctx0" brushRef="#br0" timeOffset="30668.3526">6604 4317 90,'-3'-7'217,"3"7"-19,0 0-22,0 0-13,0 0-17,0 0-13,0 0-17,0 0-4,0 0-5,0 0-4,0 0-8,0 0-10,0 0-5,17 29-10,-13-22-6,-4-7-2,12 21-2,-7-11-1,1 1-6,0 4-1,-2-4-7,3-1-2,-1 1-4,-1 0-6,0-2 0,0 2-4,-1-2-2,-4-9-6,7 18 0,-7-18-2,7 12 0,-3-6-2,-4-6-3,6 9 2,-6-9 0,0 0-4,11 7 3,-11-7-1,0 0 2,0 0-4,12 3 0,-12-3-1,0 0 1,0 0-3,28-11-1,-19 6 3,3 0-1,-1-1-4,1 2 1,0-3-2,0-1 2,-2 1-5,4-2 4,-1 0-3,4 0 2,-6 4-6,-1 0 4,-1-3 0,-1 1 0,0 3 1,-8 4 0,12-9-3,-12 9 3,7-6-2,-7 6 8,5-5 4,-5 5 0,0 0 2,0 0 1,6-7 6,-6 7-2,0 0-2,0 0 5,0 0-1,0 0-6,0 0 1,0 0-3,0 0-6,0 0 0,-20-12-1,8 11-1,1 0 1,11 1-2,-32 0 0,14 1-1,0-1-1,-1 1 0,0 1-4,6 0 2,13-2-7,-27 1-3,14-1-9,13 0-12,-25 0-7,25 0-12,-17 1-7,17-1-12,-15-2-17,15 2-22,0 0-22,-12-5-37,12 5-21,0 0-26,0 0-120,-9-12-360,9 12 159</inkml:trace>
  <inkml:trace contextRef="#ctx0" brushRef="#br0" timeOffset="31426.1286">7165 3485 47,'-4'-8'194,"4"8"0,0 0-13,-3-8-17,3 8-12,0 0-17,0 0-20,0 0-12,0 0-12,0 0-6,0 0-6,0 0-8,-10 22-2,8-7-7,2-3-5,-2 5 2,1 2-7,0 0-3,1 1-1,0 7-7,0-2-3,0 4-2,0 0-4,0-1 1,-2-1-7,4-3 2,-4-3-1,4 3-7,-1-6 0,-2 0 1,1-6-5,0 0-4,0-12 1,0 14 1,0-14 0,0 12-1,0-12 14,0 0 6,-2 12 6,2-12 7,0 0 7,0 0 0,2 10 7,-2-10-12,0 0-6,0 0-2,0 0-1,0 0-8,0 0-3,0 0-2,-2-46 0,0 34-9,2-3 1,0-2 2,0 1 0,4 0-11,-4 1-1,0 3 2,0 1-3,1-1-1,2 4-3,2-2-1,-5 10 0,3-14 0,0 6 1,1 3-4,-4 5 1,6-11-7,-6 11 5,8-5-3,-8 5 0,0 0 1,13-6 0,-13 6 0,11 1 1,-11-1-1,17 6 0,-8-2 6,0 3-6,-1-1 0,0-3-1,1 5-1,0 0 2,0 3-1,0-2 2,-1-1-2,0 1 2,-1 1-3,-3-2 0,0-1-4,-4-7 6,7 11-4,-5-5 3,-2-6-1,2 12 0,-2-12 3,0 0 1,-2 16 1,2-16-1,-9 9 2,3-2 3,-6-4-6,0 2 5,-6 0-5,2 0-4,-3-1-11,-4-3-29,2 3-17,0-1-28,-2 0-34,6-2-36,-3 1-43,-1-2-173,3 3-410,8-2 181</inkml:trace>
  <inkml:trace contextRef="#ctx0" brushRef="#br0" timeOffset="37722.2244">9534 4418 56,'0'0'124,"0"0"-15,0 0-1,0 0-11,0 0-6,0 0-1,0 0-10,-4 6 0,4-6-1,0 0-1,0 0 2,-6 3-5,6-3 8,0 0 2,-8 2 1,8-2-1,0 0 1,0 0-3,-9 1-4,9-1-6,0 0-8,-15-6-1,8 4 4,0-2 0,-1 0-3,-1-1-1,-1-1-2,2-2-6,-7-3-3,5 0-7,-6-3-4,5 1-2,-3-1-4,2-2-1,-3-4-9,1-3 4,1 0-3,-2-1-6,3-2 0,1 1-3,-3-1-4,5 1-1,1 0 1,1-1-4,2 1 4,1-1-7,2 0 0,-1 0-2,3 0 0,0 8-4,3-8-1,1 1 5,5 6-4,-2-5-1,4 3-2,-1 3 4,3-5-2,2 2-3,-1 6 0,7-5 1,-2 2-1,1 0 0,-5 6-18,6-4 6,-2 7 0,0-2-1,4-3 3,-4 5-1,0 2 0,1-1 6,-2 4-9,4-3 8,-3 1 1,-4 3 0,4 1 0,-2 0-1,3 2 5,-3 0-12,0 0 8,-3 3-1,4-1 6,-2 0-1,-3 4-6,5-2-1,-3 4 6,2 0-2,-2 0-1,-1 1 3,1 0-3,-5 0 2,3 0-1,-1 3 4,1 1-4,-2 1 5,2-1 0,-3 3 3,2 1-1,0-2-2,-1 8 0,-2-5 1,3 3 0,-3 2 4,-1-4-3,2 5 0,-1 2 1,-5-7 1,7 6 0,-4-1-1,2-1 1,-3-4 2,-1 0-2,1 5-2,0-5 2,2-1-1,-3-1 5,-1 0-4,2-2 1,-2 1 2,-2-4-3,0-1 0,3 0 0,-3-1 1,-1-1 2,2 1-1,-3-10-1,0 13 2,0-13 1,4 12-4,-4-12 2,0 9-2,0-9 1,0 0 2,3 11-4,-3-11-2,0 0-7,0 0-3,0 0-12,0 0-6,1 11-13,-1-11-17,0 0-22,0 0-15,-12 11-15,12-11-17,-9 8-20,9-8-31,-16 6-98,7-2-300,9-4 133</inkml:trace>
  <inkml:trace contextRef="#ctx0" brushRef="#br0" timeOffset="38242.5285">9983 4224 23,'-2'-7'183,"2"7"-25,0 0-10,0 0-15,0 0-17,0 0-10,0 0-13,0 0-9,0 0 1,0 0-22,0 0-4,0 0-4,0 0-6,0 0 2,0 0-5,0 0 0,12 37-6,-8-29-6,1 1 0,-3-1-2,2 3-5,1-2-1,0 1-2,1-1-4,1 0 2,-7-9-6,11 16 10,-4-7-10,-1 0-3,1-2 0,-7-7 4,13 10-3,-13-10 1,12 10 1,-12-10-2,13 6 4,-3-2-2,-10-4 3,17 3-5,-8-3-1,-9 0 2,20-2-1,-6 1 0,-3-3 1,0-1-1,1 1-2,4-5-3,-5 3 1,2 0 4,-2-1 0,-1 0 0,0-1 0,-1 1-5,-2 2 8,3-4 5,-4 1-3,3-2-1,-5 2-1,4 0-3,-8 8 6,6-12-1,-2 6-2,-4 6 6,5-9 2,-5 9 6,0 0-3,2-11 3,-2 11-7,0 0-5,0 0-3,0 0-1,-15-10-2,15 10 2,-19 0-5,2 2-1,-1 0-8,-3 1 4,3 0-5,-4-1-4,-1 1-8,4 2-7,1-3-3,-1 0-8,2 2-4,2-2-8,2 1-6,3-2-8,0 1-4,10-2-6,-16 2-9,16-2-3,0 0-16,-16 2-4,16-2-18,0 0-16,-11-1-137,11 1-289,0 0 129</inkml:trace>
  <inkml:trace contextRef="#ctx0" brushRef="#br0" timeOffset="38983.6572">10624 3709 16,'2'-12'173,"-2"12"-2,2-12-13,-2 12-9,3-12-8,-6 6-1,3 6-12,0-12-13,-2 5-11,2 7-8,-4-12-12,-1 6-2,2 1-11,3 5-5,-8-9-12,3 3 0,-1 3-7,-1-1-5,0 2-10,7 2 3,-18-1-7,5 2 0,-1 0-10,1 4 5,-5 0-5,2 2-4,-1 1-3,2 0 3,-2 2-2,1-1-2,2 1-3,1 1-2,2 1 1,2 1 3,0 1-2,4-3-4,1 5 2,0-4 1,4 4-2,-1-4 4,4 1-2,-1-1-2,2 0 9,0 1-9,4 1-5,-2-4 2,2 0 3,0-2 1,1 1 0,3-1-1,-2-2-4,1-1 4,-1-1 0,3-2 2,-4-1-2,5-1 0,-14 0-2,23-2 6,-13-2-4,2 1-2,-1-4-1,-2 2 5,0-4-3,2 1 5,-2-5-3,0 3-4,-2 0 1,7-2-2,-8-2 0,-2 2 6,2-4-6,-3 7 1,3-2-3,-3 0 7,-2 1-8,1 1 6,-2 9 1,2-13-1,-2 13 1,2-10 0,-2 10-1,0 0-8,0 0 4,-2-14-3,2 14 3,0 0-6,0 0 1,0 0 3,0 0-7,0 0 4,0 0 2,0 0-1,-14 29 2,12-19 1,2 3-3,-1-3 2,1 2 0,3 0 1,-3 5 1,0-4 0,5 3 0,-1-4 6,1-2 1,3 5 0,-3-6 1,2 2 0,0-3-2,-2 2-2,1 0 6,3-2-4,-2-1 1,2 1 8,-3-5-8,-6-3 4,14 6-1,-8-2 0,-6-4-1,12 1 5,-12-1-6,13 3 0,-13-3 0,0 0 2,16-2-4,-16 2 6,0 0-8,16-5-7,-16 5-19,6-4-22,-6 4-10,0 0-40,0 0-32,10-7-39,-10 7-154,0 0-347,0 0 153</inkml:trace>
  <inkml:trace contextRef="#ctx0" brushRef="#br0" timeOffset="45407.4873">13809 5849 119,'0'0'204,"0"0"-10,0 0-16,0 0-14,0 0-4,0 0-11,0 0-9,0 0-10,0 0-9,0 0-10,0 0-8,0 0-11,0 0-6,0 0-13,0 0 2,7 0-10,-7 0-2,0 0-7,0 0-2,0 0-4,0 0-2,0 0-8,0 0 0,0 0-7,0 0-5,0 0-1,0 0 1,-3 11-5,3-11 0,-2 10 3,2-10 2,-5 14-2,3-5 1,-2 2 1,0 1-5,2 0 2,-4 3 3,0 2-2,-2 1 9,-1-1-3,0 6 0,0 1-5,1-6-5,-4 4 2,3 4-5,-1-3 0,1-5-1,1 0-4,-1 0 1,2-1 0,-1-1-3,0 0-2,2 0 1,-3 1-2,1 0-2,1-1 10,-2 1-8,0-2-6,1 2-1,-1 0 6,-4 5 0,1-1-3,0-4 1,-3 6 3,-1-3-3,2-3-2,1-1 7,-6 4-7,2-1-2,4-6 4,1 1 2,-1 0-6,1-4 3,-1 5-7,1-2 6,3-5-5,-3 1 3,5 0 0,-2-1-1,-2 1 3,3-1-3,-3 2 0,2-1 1,-1-2 0,-3 3-1,1-2 2,1 5-1,-2-3 2,3-4 0,1 2-2,-2-1 0,1 1-2,-1-1 1,-2 3 1,-1 0 2,2 0-3,0-4-1,0 3 1,1-4 2,-2 1-1,0 0-1,0 2-1,-2 2 0,-4-1-5,0-1-2,-6 0-4,-3 1 4,0 0-1,1 0 3,-1-1-1,8-4 1,-2 0-1,-6 1 0,6 0 2,-7 1-2,1-2 1,6-2 2,-5 3-3,4-1 2,-4-1-1,8 1 4,-3-2-2,1 0 1,-7 3 2,8-3-3,-3 0-2,-5 0 6,5 0-3,4 2-1,-3-2 0,-7 1-1,-2 2 0,3-1 6,0-3-4,-1 1 2,-1-1-2,7 2 2,4-4-3,-9 3 5,-1-2-1,7-2-1,1-1-3,-2 2 0,2 0 0,-1-3 3,1 4 0,0-4 0,-1 2 0,1-1 0,-5 1-2,3-1 3,-4-1-2,4 1 3,2 2-3,-2-2 5,-3-3-3,-1 5-1,-3-3 0,4 1 1,-1-1-3,5 1 5,-1 0-4,-3-2-2,5 3 2,-1-3 0,-6-1-2,7 2 3,-5-2-2,0 1 0,4-1 8,-6 1-7,-1-2 2,1 3 0,-1-2-3,1 0 3,1 1-1,-2 1-2,3-2 1,-2-1-2,7 3 0,-7 0 12,1 0-5,8 0-1,-3 1-4,-5-1 0,5 1 1,2 0 0,-1 1-2,-4-6 3,3 4-2,4-2 2,-1 0-4,1 1 5,-2-1 2,1 0-2,-2 2-2,2-3 3,2 1 1,-3-1 2,1 0-2,1 1 1,-2-1-1,5 1 7,-3 1-2,2-4 6,0 1-11,0 1 1,1 0 0,-3 1 0,5-3 3,-1 4-5,2 0-1,1-3 1,-2 1 2,-2-2 0,3 2-3,1 2 0,-1-3 1,2 1 7,0-2-6,-1 4-6,0-4 2,1 3 4,0-2 2,0 2-4,2-1 0,-1-2 1,-1 2-3,2-1-1,-1 0 4,0-1 1,-1 0-2,3 0 3,1 2-3,-2-3 1,2 2-1,0 0 2,-1 0 0,3 2-2,-1-4 2,1 5-1,-1-5-6,-2 0 1,3 4 3,1-4 2,-3 1-4,2-2 1,-1 2-2,0-2 2,1-1 3,-3-3-9,3 0 1,1 4 0,0-2-1,0 2-3,-1-7 4,1 3-1,1 2-2,-1-3 3,1 4 1,0 0 2,0-2-2,0 4-1,1-2-3,0 1 5,-1-1-1,-3 0-1,5 1-1,-5-1 0,4 0-2,-3 3 0,0-1 0,2-1 1,0 0 1,1 2-4,-1-2 3,0 0-1,0 0-3,0 0-1,0 2 1,4-2 0,-4 3-1,2-2 1,0 10-1,-3-14 6,3 8 0,0 6-1,-2-16 0,1 9-3,-2 0 0,3 7-4,-1-12-1,1 12 4,0-13 2,0 13-1,-2-11 3,2 11 5,-2-11-10,2 11 8,0-9 1,0 9 0,-1-10-3,1 10 1,-3-9 2,3 9-2,-5-6 1,5 6 1,-2-7-2,2 7 2,0 0-5,0 0 2,-2-7 0,2 7-1,0 0 1,0 0 2,-3-6-2,3 6 1,0 0-3,0 0 5,0 0 1,0 0-3,0 0-2,0 0 6,0 0-5,0 0 2,-20 12-1,18-6 0,-1-2-4,-3 4 4,-1 1 1,0 1 3,3 1-4,-3 0 5,1 4-4,0 0 4,-2 2-2,3-2 2,1 1 0,-3-1 1,0 1-3,2 0 0,1 1 1,0-2 2,0 0-3,1-2 5,1 0-4,-2-3 2,4 0 0,-2 0 0,2-2-4,0-8 5,-4 12-2,4-7 1,0-5-6,-2 9 7,2-9-1,0 0 2,0 12-4,0-12 7,0 0-4,-2 6 1,2-6-1,0 0 7,0 0 5,0 0 5,0 0 1,0 0-1,0 0-6,0 0-4,0 0 3,0 0-2,2-38-2,-2 26-1,0-1 0,0-3-2,2 1-1,-2-3 2,1 0-3,2 0-3,-3 1 2,1-1-1,0 0-1,1 6-1,0 0-1,0-1 2,1 2-2,-1 0 3,2 2-3,-2-1 2,2 2 3,-1 1-4,-1 1-2,-2 0 1,0 6-2,9-12 1,-9 12-3,5-5 2,-5 5-4,4-7 6,-4 7-2,9-1 2,-9 1-2,10-1 2,-10 1-1,15 5 1,-6 0-3,3-1 5,-2 3-2,-1 2-1,9 2 1,-2 0 0,0 1 1,-2 0 1,1-1-1,4-1 2,-5 1-1,3 0 0,-2 1 0,-1-4 2,-3-1-2,0 0 1,-2 0-4,0 0 5,-2-3-6,-1 1 0,-2-2 1,-4-3 3,8 5 0,-8-5 1,6 3 1,-6-3 9,3 4-9,-3-4 2,0 0-3,0 0 2,0 0-3,0 0 2,-18 11 1,6-11-3,-6 5-1,1 1 4,-2 0 0,-7 1-1,6 0-1,-5 1-2,5 2-1,-3 2-3,3-2-5,3-1-7,-2 1-18,5 0-19,-1 0-11,5-3-20,1 2-15,-1-1-18,5 2-20,3-2-17,0 0-18,-1 0-176,3-8-378,0 15 168</inkml:trace>
  <inkml:trace contextRef="#ctx0" brushRef="#br0" timeOffset="46223.4763">11948 6487 59,'-5'-8'231,"0"3"-17,-2-2-16,1-1-19,-5 1-12,2 0-16,-2 0-9,2 1-11,0 0-10,-1-2-14,0 3-9,2 0-4,3 1-16,-1 2-10,6 2-3,-14-4-9,7 3-5,7 1-8,-17 2-1,6 3-6,2 0-3,-3 2-5,1 1 0,1 2-2,-3 1-3,4-3 1,-1 6-4,0-2-1,5-2-2,-3 0-2,3 0-1,0 2-1,1-2 7,0 1-4,1-1 0,1-2 0,1 2-1,1-3 1,3 1-2,-2-1-2,1 0-2,5 1 5,-4-2-5,3-1 1,-3 0 0,5 0-4,-1-1-1,0-1 4,3-1-1,2-2 0,-1 1-3,1-2 1,1-1-1,-2-1 2,2-2 0,1 1-3,0-4 0,-3 1 0,2-4-3,-4 3 4,1-1-2,-2-3-2,-1 3 1,-1-3 2,3-3-5,-5 5 0,2-1 4,-3 2-2,-1 1 2,1 1-1,-2 1-1,-1 6-2,3-10 1,-3 10-6,4-5 2,-4 5-3,0 0-1,0 0 0,0 0-1,0 0 2,0 0 1,0 0 3,0 0-2,0 0 0,2 26 2,-2-19-1,0 1 1,-2 0-6,5 1 7,-2 1 1,5 1 2,-4-2 4,2 1-1,0-4-1,-3 0 1,3 1 1,4-1 1,-2-3-2,-1 2 3,0 0-2,3-3-3,1 0 1,0 0-2,0-1-3,2-1-10,-3 1-3,1-1-13,-9 0-12,15-1-19,-8 0-24,-7 1-27,11-4-24,-6 3-39,-5 1-203,12-6-406,-6 4 181</inkml:trace>
  <inkml:trace contextRef="#ctx0" brushRef="#br0" timeOffset="66837.0922">14227 5763 9,'0'0'131,"0"0"-1,0 0-20,0 0-6,0 0-23,0 0 9,0 0-11,0 0-4,0 0 5,0 0-16,0 0-3,0 0 6,0 0 0,0 0-8,0 0-6,-20 5-5,20-5-2,0 0-5,0 0-6,0 0-1,0 0-3,0 0-3,0 0-5,0 0 4,0 0-6,0 0 0,0 0 9,-2 12 3,2-12 0,-5 10 1,2-5-8,3-5 1,-3 12-2,0-6 3,-1 4 10,0 0-5,0 0-7,-1 0 0,0 1-4,0 0 2,1 1-3,-2-2 3,1 7-1,0-6-6,-3 4 3,2 0-3,-2 2 2,3 0-5,0 0 0,-3-1 8,0 3 0,1 0 2,-3 3-3,1 1-1,2-4-2,-3 4-2,1-6 0,1 7-2,-1 0-5,-2 0 1,3-6 3,-2 7-1,0-1-3,-3 2 2,3 0-3,-4-1-1,2-1-1,2 1 0,-3-1-1,2 1 0,-2-1 1,0-2 3,-1 2-3,-1-2 0,1-1-2,0 1 0,2-7 2,0 3-1,2-3 3,-7 6-2,6-5 0,-5 5-3,3-5 2,-1 6 0,-4-2-2,1 2-2,-2-1 4,0-3-1,2 2 3,-2 0-7,2-1 6,0 3-3,2-6 0,-2 2 1,4-1 0,0-3-1,-1 0 2,0 2-5,1-3 2,-1 2-5,4 0 5,-2-1 0,-2 0 4,3 3-1,-4-2-5,3-1 0,-6 6 3,5-5-3,1 0 2,-4 0 0,3-1-1,-4 5 0,-1 2-1,2-7 0,2 1 3,-5 4-1,4-6 1,-4 4-3,1 3 3,2-8-1,1 2-4,-4 3 5,4-4-5,-6 5-2,6-5 8,-7 5-4,5-6 3,0-1 1,-6 6-4,6-5 4,-3 3-4,-1 3 0,3-9 2,0 2-2,2 1 2,-9 0-1,6-3 2,-4 3-3,-1 1-5,4-3 0,1-2-2,-7 1 4,0 0 1,1 3 1,4-5-3,-5 0-3,1 3-5,-2 0 2,-1-2 2,3 1 2,-2-2-2,1 2 4,2 0-2,2-3 3,-5 4 1,2-2-5,-2 0 5,2 0 4,-1 0-7,-2-1 3,0-2 2,-2 3-6,-1-2 3,1 2-8,-5-4 0,3 2-3,-4 3 8,3 0-4,-2-3 3,0 1-2,1 1 4,-1-2-1,1 0 3,0-1 0,1 1 1,0-3-2,1 0 5,-1 0-6,1 2 1,-3 1 2,2-2 0,-3 0 0,2 1 2,-5 0 0,3 0 0,-3 1-5,1-1 7,-1 0-1,1 0 4,-4 0 0,4-3 0,0 3-4,0-3 3,-13 3 6,14-3-3,-1 1 3,2 1-2,0-2-1,1-1 6,1-1-7,-3 0 3,2 2-1,0 0 0,0-2-4,1 0 4,-1 1-5,-6-1 0,-9 0 4,12-1-4,-13 1 2,-4-1-3,17 1-3,-2 0 6,0-1-1,-12-1-2,16-1 2,-16 1-2,15-1-1,-1 0 7,3-1-6,-1 0-1,0-1 3,0-3-3,1 1-3,-1 2 2,-4-3-2,5-1 2,-5 3-2,-12-2 3,3-2 0,-3 2 1,14 0 5,-11-4-1,9 6-4,2-1 5,-12-3 4,10 0 1,1 2-1,-8-4 0,9 2 3,0 0-5,1 0 2,-1 0 3,1-1-6,-1-1 3,1-1-1,-10-4 5,11 5 1,-13-8 5,13 5-3,-11-8-3,13 8 2,2-2 3,-14-4-1,2-3 3,9 8-5,-12-8 0,1 2 0,11 6 0,-8-6 3,7 6 4,2-1-4,-10-5 4,10 5-2,-9-6 7,11 3-3,3 2 3,-2-4-3,2 3-2,4-2 0,-4-2 3,0 0-6,2-1 0,2 0-1,-2 2 2,0 0-5,0 1 3,1 0-6,0 0-4,-1-2 0,0 3 3,3 1-6,1-2 4,1 2 1,-1 4 2,0-3-1,4-2-2,3 7-1,-5-6-2,2 2 3,3 1 2,2 5-7,-2-3 4,1 1 4,3-1-4,-3 1-1,-1-2-2,2 2-1,0 0 2,-1-1-2,2-1 1,-1 2-3,2-2 3,1 6-1,-1-4-3,3 2-1,-5-1-1,1-1 1,6 4 1,-6-4-3,4-1 10,0 1-9,0 0-1,3 3 0,-2-1-1,0 0 9,-1-2-9,1-2 0,0 1 0,1-1 0,-3-1-5,6 7 3,-6-5 2,4 2 2,-3-3-4,3 4 1,-3-1 5,3-1-6,0 3 1,-2-5 3,3 6 7,0-3-10,0 2 2,0-1-3,-1 2-5,2 0 8,-1-2-6,1 3-2,0-2-6,-1-1 0,0 3 3,1 2-1,1-2 1,1 2 3,-1-2 0,3 8-1,-5-12-3,3 3 5,-1 3 2,0-2 0,1-1 0,-2 0 2,0 4 0,2-5-5,-2 4 2,1-1 1,1-3 2,-1 2-3,1-2 2,-2 1-2,0 2 2,0-4-2,3 5 6,-2-2-3,-2 1 9,3 0-7,-1 0-6,3 7 4,-3-12-1,1 8 1,2 4 1,-3-8 1,3 8 0,-4-6 1,4 6-3,0 0 3,-4-7 2,4 7-7,0 0 10,0 0-7,-4-7-1,4 7 0,0 0 1,0 0-5,-5-6 1,5 6-1,0 0-3,0 0 3,0 0-3,-8 15 3,3-7-2,1 3 1,-2 4 5,-1 2 0,3-1 2,-2 4-3,1 3 1,1-5 1,-3 0 1,4 2-4,0-1 5,-2-2-2,2 1-1,-3 0-2,5-8 6,2 4-3,-2-3-1,1 0-1,-2-1 7,1-1-3,1-1 0,0-8-3,-1 12 5,1-12-1,0 10 1,0-10 4,-2 7-3,2-7 3,0 0-1,0 0-2,0 0-2,0 0 4,0 0-4,0 0 1,-4-37-1,2 21-2,4-1 2,-2 0-4,0-2 2,0 1 0,3-2-5,-3-6-1,1 8 2,-1 0 12,0 2-9,0 0-3,2 4 3,0 0-2,0 0 7,2 2-5,-4 0-2,1 1 1,1 2 0,-2 0-2,0 7 3,3-11 1,-3 11-2,3-7-5,-3 7-1,1-7-3,-1 7 0,6-5 2,-6 5 2,10-2-1,-3 1 1,-7 1 3,22 2-3,-11 0-1,8 4 0,-2 2-2,3 0 1,6 3-2,0 0 0,-6-3 2,9 7-2,-2 1 0,0-1 2,-4 0-2,-1-1 3,-2-5-4,-3 1 1,-1-1 1,3 1 5,-6-3-2,0 2 2,-3-4-3,1 1 5,-2-1-2,-2-1 7,-3-1-5,-4-3 0,11 6 0,-8-5 4,-3-1-1,6 4 0,-6-4 5,0 0 4,0 0-3,0 0 3,-9 15-1,1-8-1,-5 1-1,-1 0 5,-10 4-5,-1 2 2,2-2-2,-2-1-2,4-2 3,-4 3-2,9-3 1,-1-1 5,1-1-9,1 1-6,4-2-8,2-2-13,1-1-22,2 0-23,0-1-30,6-2-37,-9 6-16,9-6-21,-3 8-56,3-8-126,0 7-385,0-7 170</inkml:trace>
  <inkml:trace contextRef="#ctx0" brushRef="#br0" timeOffset="68218.718">12239 8131 98,'0'0'190,"0"0"-7,0 0-23,0 0-14,0 0-20,0 0-9,0 0-7,0 0-9,0 0-8,-5 23-3,4-13-15,-1 3-3,0 3-4,0 3-8,0 0-1,0 0-4,-1 6-6,2-4-4,-2 4-8,2 0 2,0-7-8,0 1 2,-1-1-9,2-1-1,-1-2-4,0-2-1,1-2 3,0 0-4,-2-4-2,2-7-3,0 12 6,0-12-4,-2 8 7,2-8 9,0 0 9,-1 7 7,1-7 3,0 0-3,0 0-1,0 0-10,0 0 0,0 0-1,-6-24-5,6 14-7,1-4 0,0-2-7,-1-1 0,4 0-2,-3 5 1,1 0 0,5-5-5,-3 1 5,0 7-5,-1-2-1,3 1 3,-2 4-6,0-3-1,2 0-2,0 2 1,-2 3-5,-1-3 4,4 4-9,-7 3 7,9-7-1,-3 6 0,-6 1 4,18 0-4,-5 1-2,-3 2 2,4 0-3,-1 0 3,4 5-2,-1-3-1,1 3-4,-6-3 1,2 2-6,-3 2-1,-2 0 0,1-1 4,-1-1-3,-2 2 3,-3-1 4,-2-1 0,0 0-1,-1-7 7,-6 16 7,-2-11 4,-3 3 4,-5 2 5,-3-4-1,-1-1 0,-9-1-1,-1 0 1,-2-4-5,1 0 0,2-3-5,-1-1-5,5-2-11,3 1-14,3-2-17,-1 1-19,0-3-21,5 0-29,0-2-26,6 1-27,0-4-28,0-1-155,4 0-371,2-2 163</inkml:trace>
  <inkml:trace contextRef="#ctx0" brushRef="#br0" timeOffset="78664.9684">1630 9603 3,'-5'-11'263,"5"11"-18,0 0-13,0 0-24,-7-4-20,7 4-11,0 0-17,0 0-12,0 0-13,0 0-10,0 0 1,-12 12-8,10-4-4,-3 3-5,3 5-6,-2 3 3,-1 6-8,-3 0-16,3 1-2,-3-1-11,3 2-5,1-1-7,-1 2-4,2 3-8,1-2-3,-2-6-3,3-3-5,1-2-6,-3 0 3,2-3-11,1-3 2,-1-1-4,2-1 1,-2-1-2,2-2-10,-1-7-6,-1 15-7,1-15-10,0 8-8,0-8-13,1 6-10,-1-6-11,0 0-15,0 0-14,-2 10-10,2-10-17,0 0-16,0 0-20,0 0-28,0 0-38,0 0-144,0 0-388,0 0 173</inkml:trace>
  <inkml:trace contextRef="#ctx0" brushRef="#br0" timeOffset="79326.3996">1314 9750 220,'-4'-10'226,"2"0"-22,-1-2-18,2 1-15,1 0-18,0-2-17,1-2-11,0 3-12,3-4-9,1-2-12,-1 6-9,4-1-7,2-3-11,0 0-1,1 3-10,3 0-3,-2-1-6,4 0-7,-2 3-3,2-3-4,-2 4-3,3 0-6,-2 1-1,2 3 1,-2 1-7,-2 1 1,-1 4-5,-1 1 1,1 2-1,-2 1 0,-1 2 0,0 3-3,2 2 2,-2 4 2,1 0 0,-1-1 0,-1 4-2,1 0 0,-3-1-2,1 0-1,-1 0-1,-2-1 2,1-4 0,1 4 0,-3-5-4,1 1 2,0-2-2,1 0 1,-3-3-2,2 0 2,0 0-3,-2-3 2,-2-4-1,6 10 2,-6-10-1,5 6 1,-5-6 2,8 3-3,-8-3 1,0 0 0,12-7 2,-5 0 7,-1 0 0,2-4-5,-2 0 2,4-5-2,-1 2-2,-2-2-1,4-7 4,-1 1-4,-3 4-1,2 0 0,-2 0-4,0 1 1,-3 2 1,1 4 2,-1 1-2,2 1 5,-4 2-1,1-1-2,-2 0 3,-1 8-3,4-9-4,-4 9 7,3-6-6,-3 6-4,0 0-1,0 0 2,4-6-4,-4 6 6,0 0 3,0 0 0,8 14 2,-6-4 2,1 1 1,0 2-1,1 2 2,0 4 1,2 6 3,-2-6-4,1 4 2,0-4 3,-2 1 0,1-2-2,-1-1 0,1 0 3,0 3-1,-1-5 1,0 1-4,0-3-3,1 1 0,-3-3 0,0 2 0,2-2-3,-3-1 6,1 1-2,-1-1-2,0-1-1,2-2-4,-2-7 3,0 13-2,1-6 5,-1-7-6,2 7 0,-2-7 1,3 8-2,-3-8 1,0 0-8,0 0-6,0 8-5,0-8-9,0 0-17,0 0-26,0 0-22,0 0-28,0 0-31,0 0-39,0 0-214,0 0-435,0 0 193</inkml:trace>
  <inkml:trace contextRef="#ctx0" brushRef="#br0" timeOffset="79661.607">2294 9646 64,'0'0'300,"0"0"-19,0 0-23,0 8-24,0-8-23,0 0-18,0 0-21,7 3-17,-7-3-13,11-1-13,-11 1-15,17-4-10,-3 3-9,-3 0-10,5-2-9,4 2-6,-8-2-11,7 1-2,1 0-14,-4-1-11,3 1-4,-6 0-6,0 1-8,0-1-13,-2 1-10,1-1-9,-3 1-14,-2 1-12,-7 0-10,10-2-10,-10 2-11,0 0-10,11 1 4,-11-1-8,0 0-15,0 0-5,0 0-14,0 0-12,0 0-9,0 0-19,0 0-106,0 0-290,0 0 128</inkml:trace>
  <inkml:trace contextRef="#ctx0" brushRef="#br0" timeOffset="79850.4467">2400 9754 7,'0'0'171,"-5"7"-12,5-7-12,0 0-9,0 0-2,0 0-11,0 0-14,5 11 2,-5-11-12,13 3-6,-6 1-12,-1-2-5,4-1-8,3-1-3,-2 2-9,2-1-6,-1-1-3,1 1-16,1 2-22,-2-3-13,2 0-10,-1-2-38,0 1-5,-2 1-23,1-1-33,-1-1-139,-2 1-270,-1-2 120</inkml:trace>
  <inkml:trace contextRef="#ctx0" brushRef="#br0" timeOffset="83932.6676">3271 9202 33,'-4'-2'178,"4"2"-20,-8-7-3,8 7-12,-5-3-7,5 3-16,0 0-13,-8-4-6,8 4-11,0 0-4,0 0-7,-12 0-7,12 0-2,0 0-8,-8-1-5,8 1-11,0 0-4,-10 4-5,10-4-2,-9 7-1,5-1-8,-4 3-4,-2 5-2,-2 1 1,-2 9 1,1-1 1,-3 4-3,1-1 1,2 2 1,-1 1-5,0 2 3,2-4-3,5 3 0,-2 0 0,0 1 2,4-1-8,1 0 0,-2 0-1,3 4 6,3-3 0,0 4 3,3-4 1,3-1-7,-4 4-1,6-3 1,0-2-7,2-1 2,1 0 5,2-1-3,1-1-5,0-3 4,6-3-1,-2 1-2,-6-7 2,2 0-3,4-2 0,-2 1-8,1-4-7,2 0-7,-4-1-15,2-1-13,-1 0-10,-3-2-15,-1 0-23,-1-3-2,1 2-10,-1-1-23,-1-1-31,-1-1-101,-2-2-281,-7 1 125</inkml:trace>
  <inkml:trace contextRef="#ctx0" brushRef="#br0" timeOffset="87636.7895">3764 9194 47,'-6'-10'160,"3"-1"-16,-2 2-15,-1-1-8,0 2-6,-1 0-3,0 1 1,2-1-22,-1 4-14,-1-1-10,-1 3-4,1-2-13,7 4-1,-15-2-2,2 3-8,2 3-4,-2-2 2,0 3-7,-5 2-18,1 0 12,1 4-4,0-3-6,1 4-6,1 0 8,1 3 1,1-2-5,1 1-1,0 0-3,3 1 2,0 1-4,3-4-5,0 3 0,2 1-2,1 1 8,2 0 5,2 0-5,-2-1 4,6 4 4,-2-4 1,1 1 1,3-2-1,3 9-5,-2-7-2,-1-1-1,1 1-1,2-2-3,-1 1 2,1-1 0,0-2 2,-5-3-6,1 1 4,-1-1-6,0 0 5,0-2 2,-3 1-1,0-3 3,-2 0-3,2 3 4,-3 0 0,0-1 1,0-8 4,-5 17 1,1-9 3,0-2-6,0 0-1,-2 0 0,1-1 2,-2-1 3,3 0 0,4-4 6,-9 6 0,9-6 6,-8 4-2,8-4-4,-7 3-1,7-3-4,0 0 1,0 0-5,0 0-1,-9-1 1,9 1-3,0 0-4,0 0 1,0 0-3,0 0-2,0 0-1,0 0-1,11-22 2,-6 18-3,-1-1-2,4 1 6,-1 2-6,1-2-4,-2 1 7,3 0-1,-9 3-3,15 0 2,-7-1-1,1 4 2,0 0-3,-2-1 3,3 3-2,0 1 3,-4 1 1,-1 2 4,-1 2-2,2 0 1,-1 3-2,-2 2 8,1-3-4,-3 6 4,-1 0-1,1-1-6,-3 1 6,0-1-3,2 3-2,0 4 4,-1-1-7,0 2 4,0-8 3,-1 1-3,1 1-1,2-1 3,-1 6-2,0-5 0,2-7-6,-1 4 3,3 0 2,0-1-4,-2-4 0,2 3-1,0-4 7,1-1-4,0-1 1,-1-2-1,2 3 1,-1-5-2,1 0 6,0-1 1,0-2-1,2 0-2,2-2-1,-10 0 1,18-3 0,-9 1-1,2-1 0,-2-2 2,0 0-4,-2 3-6,0-1-4,-7 3-6,9-6-18,-5 4-12,-4 2-23,5-5-20,-5 5-13,4-4-20,-4 4-29,0 0-174,0 0-348,0 0 153</inkml:trace>
  <inkml:trace contextRef="#ctx0" brushRef="#br0" timeOffset="89075.3425">4133 9619 2,'0'0'66,"0"0"8,0 0-12,0 0 0,0 0-6,0 0-5,0 0 10,0 0-8,0 0-5,0 0-1,0 0 1,0 0 0,0 0-1,0 0 3,0 0-3,0 0 0,0 0-2,0 0-7,0 0 3,0 0 3,0 0-4,0 0-5,0 0-1,0 0-4,0 0 4,0 0-1,0 0-2,0 0-2,0 0-3,0 0 1,0 0-4,0 0 5,0 0-6,0 0-4,0 0 2,0 0-5,0 0 2,0 0-8,0 0 3,0 0-2,0 0-1,0 0-1,0 0-1,0 0-2,0 0-1,0 0 0,0 0-4,0 0-8,0 0-1,0 0-6,0 0-9,0 0-22,0 0-23,0 0-30,0 0-118,0 0-233,0 0 103</inkml:trace>
  <inkml:trace contextRef="#ctx0" brushRef="#br0" timeOffset="89792.7622">4188 9597 25,'0'0'73,"0"0"-11,0 0-3,0 0-3,4-7-9,-4 7 2,0 0-6,5-5 4,-5 5 7,0 0-5,4-6-5,-4 6 1,0 0-6,0 0-1,4-6 4,-4 6 1,0 0-5,0 0 0,0 0-4,0 0 2,0 0-12,0 0 5,0 0 2,0 0-3,0 0 1,0 0-5,0 0-1,0 0 6,0 0 4,0 0-17,0 0 12,0 0 4,0 0-5,0 0-7,0 0 9,0 0-13,0 0-7,0-10 5,0 10 0,0 0-1,0 0-13,0 0 2,0 0-9,0 0-10,0 0-11,0 0-21,0 0-8,0 0-20,0 0-123,0 0-215,0 0 95</inkml:trace>
  <inkml:trace contextRef="#ctx0" brushRef="#br0" timeOffset="97553.8166">4245 9573 96,'-4'-6'138,"4"6"0,-4-6-12,4 6-13,0 0-16,-3-11-5,3 11-11,0-8-7,0 8 1,0-10-5,0 10-8,-1-8-8,1 8-1,-4-7-3,4 7-9,-1-9-2,1 9 1,-4-9-4,4 9 2,-2-9-2,2 9-9,-6-7 7,6 7-7,-3-7 2,3 7 1,-6-5-6,6 5-4,-7-5-1,7 5-6,-9-3 3,9 3-5,-10-2 3,10 2 0,-13 2-6,13-2-2,-15 1 2,7 0 0,-3 3-4,1 1-8,-1 0 11,1 0-7,-2 2 1,3 1 1,0-3 3,-1 4-2,1-1 2,1 0-5,0 1 1,2-1 2,0 2-4,1 1-1,1-2 3,-1 2-1,0 0 2,4-2 2,-2 0-12,0 0 6,2 0 0,0 0-1,1-1 7,0-8-1,2 14-2,1-8 1,0 0 2,2 0-2,-2-1 2,3-1-2,-3 0 2,4 0 0,-2-2-2,2 1-1,-7-3 2,15 0 0,-8 1 1,6-2 0,-4-2-2,1 1 0,2-1 2,-3 0 2,0-2-5,-1 0 1,2-2 5,-3 1-4,2 0 10,-3 0 0,0 3 14,-1-3-1,0 0 3,-1 1-1,1 0 5,-4-1-3,7-3-19,-4-2-10,2-3 3,0-1-6,-2 3 5,4-3-1,-4 3-2,-2 1-4,2 2 4,-1 3-2,1-1 5,-4 7-4,1-11 4,-1 11-4,1-8-3,-1 8 3,3-7-1,-3 7 1,0 0-3,0 0-2,0 0 1,0 0 2,0 0-1,0 0 0,0 0 2,0 0 3,0 0 0,7 18 1,-6-9 4,-1 1-4,3 1 0,0 0 2,-1 1-1,1 0 4,1 0-2,0 2 0,-1-1-2,0-1 1,3 5-3,-3-6 2,-1 0 2,1 0 0,1 0 2,0 0-6,-2-1 1,2-2 5,0 0-2,1 0-6,-3-1-13,1 0-3,1-2-6,-2 3-20,1 0-18,0 0-17,-2-3-19,0 2-21,-1-7-34,3 13-116,-3-8-289,0-5 127</inkml:trace>
  <inkml:trace contextRef="#ctx0" brushRef="#br0" timeOffset="97900.7517">4537 9800 159,'0'0'201,"0"0"-15,0 0-20,0 0-23,0 0-10,0 0-17,0 0-11,0 0-7,0 0-12,0 0-10,0 0-5,0 0-11,0 0-5,0 0-8,8 1-2,-8-1-6,0 0-4,0 0-5,0 0 1,0 0-2,0 0-3,0 8 2,0-8-1,0 0-1,-1 11-3,1-11 0,-4 11-3,1-5 2,-2 1-10,3 0 5,-2 2 0,-1 0-5,-1 1 0,1 2 3,-1 0-8,-1-1 7,3 0-4,-7 1-8,3 3-5,2-5-10,-4 4-5,2 0-13,-1-3-18,-1 1-12,2-2-17,1-2-28,2-1-20,-4 1-34,4-4-104,1 1-285,4-5 127</inkml:trace>
  <inkml:trace contextRef="#ctx0" brushRef="#br0" timeOffset="98561.7549">4711 9367 108,'0'0'168,"0"0"-14,-4-7-16,4 7-12,0 0-15,0 0-11,0 0-10,0 0-10,0 0-7,0 0-7,0 0-5,0 0-1,0 0 5,0 0-1,-1 22-5,2-12 3,1 1-1,-1 0-1,-1 1 3,1 6 1,-1 1-5,4-1-3,-4 1 0,1-1-9,-2 1-4,2-1-4,2 0-1,-2 1-8,-1-4 2,0 2-2,1-1-4,0-5-7,-1-1 6,3 0-5,-3-3-3,0-7-3,0 14 2,1-9-2,-1-5-4,2 9 0,-2-9 0,1 6-2,-1-6 6,1 7-3,-1-7 5,0 0 6,0 0 5,0 0 4,0 0 0,0 0-2,0 0-2,0 0-3,0 0-2,0 0 3,0 0-6,0 0-4,0 0 0,0-30-3,-1 20 2,1 1-5,0 9 1,2-19-5,0 9 0,2 1-5,-2 0 3,1 0-4,0 2 1,2-1 0,2-1 1,-3 1-1,1 0 0,0 1 1,0 1-2,1 0-1,1 1 3,1-2 1,-2 3-6,3 1-2,-3-1 4,1 1-1,2 2 0,0 0-1,1 0 1,-10 1 3,14 3-5,-5 0 2,0 1 0,0-1 2,2 3-3,-7 0-3,0 4 3,-2-1 1,0 1-2,-4 2-4,2 1 1,-2-1 1,-3 0-6,-4 1 0,-1 1 0,1 0-9,-5-1-3,2-2-6,-2 1-6,1-3-11,4-1 0,-2-2-12,2 0-6,1-1-11,0 1-15,2-4-13,0 0-8,6-2-29,-12 4-167,12-4-334,-12-3 148</inkml:trace>
  <inkml:trace contextRef="#ctx0" brushRef="#br0" timeOffset="99389.9815">5000 9086 206,'-8'-8'196,"6"4"-16,2 4-19,-3-11-21,3 11-18,1-12-15,-1 12-5,6-10-10,0 4-7,0 0-14,2 0-3,-1 1-11,1 1-6,0 0-5,-2 1-4,5 1-9,-11 2-6,12-1 3,-4 1-10,-8 0-4,10 3-4,-2 1 0,-4 2-7,-2 0 6,2 3 0,-1 1-1,-3 2 3,0 4-4,-3 3-4,3 5 0,-1 1 5,-2 3 1,-1-2-1,0 2 2,-2 1 3,1 1-1,0-3 3,0 1 1,2 2-7,1-2 0,-1-3 2,3-2 0,0-3-3,-1-2-2,1 0-2,0-3 4,2-2-1,-2-3-2,2 1 1,0-1-5,0-3 5,-2 0-1,2-1-1,-2-6 0,3 10 2,-3-10 1,2 5-1,-2-5 1,0 0 4,5 6-1,-5-6 2,0 0 5,0 0-3,16-9 0,-13 4-3,-3 5 4,8-12-6,-3 4 2,-2 2-6,2-5 1,-1 3 1,-3-2-1,2 4 2,-2 0-3,-1 6-3,4-13 2,-4 8-2,0 5-1,1-8 1,-1 8 1,0 0-2,0-8-6,0 8 1,0 0 2,0 0-2,0 0 0,0 0-6,0 0 5,-12 15-2,10-7 1,1 3 0,1 1-1,0 5 4,0-1 1,2 2-6,-2 0 5,3 1-4,-1 0 2,1-1 2,1 0 0,1 0-3,0-1 2,-1-1 2,1-4 3,0 3-6,-1-3 3,0 0 1,0 2-2,-1-1 5,-3-3 2,3 1-8,-3-2 4,3 1 1,-6-2 0,3-8-5,0 14 6,-3-8-10,3-6 11,-6 12-5,6-12 3,-6 9-3,0-3-2,-2 1-5,1-2-7,7-5-7,-11 6-5,3-2-3,-1 1-16,-1-3-6,10-2-11,-13 3 4,13-3-1,0 0-35,-17 6-11,17-6-18,-6 3-27,6-3-110,0 0-280,0 0 124</inkml:trace>
  <inkml:trace contextRef="#ctx0" brushRef="#br0" timeOffset="99794.6441">5363 9880 73,'0'0'225,"0"0"-17,0 0-18,0 0-19,0 0-19,0 0-14,0 0-14,0 0-13,0 0-8,0 0-12,0 0-8,0 0-8,-14-17-12,14 17-1,0 0-10,-4-6-4,4 6-10,0 0-1,-3-7-6,3 7-6,0 0-1,-1-8-4,1 8-2,0 0-3,0 0-2,0 0-2,1-11-5,-1 11 5,0 0-5,4-6-2,-4 6 0,0 0-1,0 0 0,0 0-1,0 0-5,0 0-2,0 0 5,0 0 0,0 0-2,0 0 2,0 0-2,15 12 1,-13-7 0,1 2 2,-1 0-1,-1 1 3,0 2-1,1 1-3,-4-2 2,0 7 0,-3-4 1,-2 3 1,0 2-9,-4-1-10,0-1-21,3-3-15,1-1-14,-1 0-29,-3 2-3,0 2-29,-4-2-164,1-1-314,5-3 140</inkml:trace>
  <inkml:trace contextRef="#ctx0" brushRef="#br0" timeOffset="100803.9164">5801 9219 185,'0'0'226,"1"-10"-18,-1 10-20,0 0-18,2-9-23,-2 9-13,-2-12-49,2 12-1,-1-16-22,-2 9 0,-1-2 3,0 1-12,-1 0-6,-1 0-12,1 0-12,-2-1-1,-2 1-12,0 0-6,-2 2-1,1 1-1,-3 0-18,2 1-1,-3 1 1,4 1-5,-4-1 2,1 3-5,-6 1-3,5 3-1,-4-3 5,2 5 1,4-1 9,-1-3 1,-2 7-3,3-2 3,2 0 3,1 1 5,-1 1-7,2 1-1,3 0 10,-3 5 10,3-6 0,3 2-2,0 1-4,2-1 12,3 1 4,1 2 7,2 2-5,0-2 1,1 3 5,1-1 0,2 1 4,-3-2-6,2 2 4,-1 1 1,2 0-5,-1-1 4,-2 2-5,2-2-6,1 5 4,-4-4-6,1 0-1,-5-2 0,1 1-2,1-1 2,0-1-3,-4-4 2,2 1-1,-2-2 0,0 1-2,0-4 0,0-7 2,-3 13 1,2-8 0,1-5 2,0 0 2,-2 11-2,2-11 6,0 0-1,-2 9 6,2-9 2,0 0 1,0 0-6,0 0 1,0 0-2,0 0-5,0 0-3,0 0 1,0 0-2,0 0-2,0 0-2,0 0-1,0 0-2,0 0 3,0 0-9,10-22 2,-10 22 4,4-7-3,-4 7-5,4-6 1,-4 6 3,4-6-4,-4 6 0,5-2 0,-5 2 1,0 0-2,13-3 4,-13 3-6,0 0 1,7 7-2,-7-7 5,6 11 0,-4-3-1,1 2-2,0 3 8,-2-2-2,0 1 0,1 5 3,-4 1 0,2 0 4,-1-1 0,0 2-2,-2-2 4,1 7-1,-1-5 1,-1-1 3,1 1 0,-1-1 0,0-1-2,-2 0 0,2-2 4,2-3 1,-2 1 1,1-3-5,2 1 1,0-4 0,1 2-3,-2-2-1,2-7-1,-1 11-3,1-11 1,0 8-4,0-8 3,0 0-1,3 7 3,-3-7-3,0 0 1,8 5-2,-8-5 1,11-1-10,-11 1-10,13-3-13,-13 3-9,14-3-25,-4-1-21,-4 3-39,2-1-29,-3-2-59,1-1-125,-6 5-364,9-8 162</inkml:trace>
  <inkml:trace contextRef="#ctx0" brushRef="#br0" timeOffset="103524.7663">5960 9473 42,'0'0'143,"0"0"-16,5-9-8,-5 9-6,2-7-4,-2 7-10,2-7-3,-2 7 4,0 0-12,1-8-7,-1 8-5,0-10-8,0 10-9,-4-7-5,4 7-5,-6-8-4,2 3-9,0 0 3,4 5-11,-10-10-2,5 6-3,-2-2 4,1 2-8,-2 0 4,3 0-8,-4 0-2,0 2-2,-1 0 0,1 0-4,-1 1 1,-3 2-8,1 1 1,2 1-2,-4 1-2,3 0 6,-1 4-3,1-1 0,0 1-2,1 1 4,3 0-6,-1 1-4,1 0 7,0 1-2,3-1 7,-2 1-8,2 0 3,1-1-4,2 1 7,0-1-2,-1-1 0,4 1-6,0 0 9,1-1-4,-1-2 5,1 0-6,2 1 4,0-2 5,1-2 2,2-1-2,-1 0-2,2 1 4,3-3-1,0-1 0,2-1 1,3 0 2,-2-2-5,-4 1-2,1-3 4,1 2-8,-3-1 7,2-2-9,-2-1 3,0 0 3,0-1-1,-1-1 0,-3 2 0,1-3-3,-1 3 3,0-3 1,-2 5-3,-1-4-1,-3 2 2,1-3 0,-1 3-3,0 7 1,3-13 1,-5 3 4,2 10 3,0-12-6,0 12-1,-1-10-1,1 10 3,0 0-1,0-10-1,0 10-1,0 0-1,0 0-2,0 0 1,-1-8-3,1 8 2,0 0-3,0 0 6,0 0-6,0 0 5,0 0 2,0 30 1,0-19 3,0 2 0,2 3 3,-3-3 4,2 4-7,1 2 6,0 1-5,0 0 1,1 5 1,0 2-2,1-1-2,1 1 5,-4-2-5,3 0 0,0-6 2,0 6-2,-3-8 1,3-1-1,-2 0-5,0-5 6,0 0-2,-2-3 1,4-1-3,-3 0 1,-1-7 5,3 7 12,-3-7 11,1 7 5,-1-7-2,0 0-2,0 0 0,0 0-1,0 0-3,13-17-5,-10 8 1,0-2 2,0 0-4,1-2-2,1-4 2,-1 0-11,-1-1-1,1-1-2,0 1 2,0 1-5,0-1 1,0 0-1,-1 2 0,1-1-1,-1 1-2,-1 1-4,1 3-3,-2 3-3,1-2-1,-1 2-5,1 0 0,-2 2-4,0 7-14,4-13-4,-4 7-23,0 6-7,5-8-29,-5 8-1,3-9-14,-3 9-25,2-6-148,-2 6-305,0 0 135</inkml:trace>
  <inkml:trace contextRef="#ctx0" brushRef="#br0" timeOffset="103905.6661">6305 9563 42,'-3'6'159,"-1"3"-20,2-1-13,-1 3-1,2 0-7,-1 2-19,1-1-7,4 1-7,-3 2-11,1 1-2,3-4-9,0 3-9,0 0 2,0-4-9,-1 1-2,3-3-6,1-2-4,-2 2-11,2-1 2,-1-1 2,-1-3 8,1 1 1,0-3 4,-6-2 2,12 1 2,-12-1-1,14-4-3,-8 0-3,0 1 6,0-5-2,3 1-2,-5-1-7,0-4-3,-2 0 0,2-3-6,-1-2-8,-3-1-5,0-7-2,0 6-5,-1 0-2,-2 1-3,-1 0-8,0 6 2,0 1-11,0 1-13,0-1 6,0 2-10,0 3-18,0 2-13,-1-1-14,5 5-8,-10-5-16,10 5-13,-8-1-137,8 1-276,0 0 123</inkml:trace>
  <inkml:trace contextRef="#ctx0" brushRef="#br0" timeOffset="104266.0006">6632 9766 37,'0'0'115,"-2"9"8,2-9-1,0 0-15,0 0-16,0 0-3,0 0-2,-4 8-2,4-8-8,0 0-12,0 0-1,0 0-1,0 0-12,0 0 0,0 0-10,0 0-1,-18-11-2,18 11-6,-4-7 0,4 7-7,-2-9 0,2 9-7,-1-8-2,1 8 3,1-10-12,-1 10 7,4-8 2,-4 8-6,4-6 4,0 2 7,-4 4-7,6-3-8,-6 3 11,9-3-9,-9 3 1,0 0-1,13 4 9,-8-1-8,-5-3-5,5 8 2,-2-1 0,-2 0 5,2 1-2,-3 3-9,0 1 1,-4 0-3,1 3-5,-3-1-4,-2 2-21,0-2-14,0-3-22,1 3-22,0-4-48,0 1-74,0-1-231,-1-1 102</inkml:trace>
  <inkml:trace contextRef="#ctx0" brushRef="#br0" timeOffset="105035.6938">6995 9513 133,'-1'-10'145,"1"0"-18,0 10-14,-4-15-15,2 5-8,1 3-5,-3 1-14,2-1-7,-2 1-5,4 6-8,-7-12-5,4 7-7,-4 1 1,1 0-6,6 4 1,-12-5-10,4 4-2,-3 0 3,1 2-5,2 1-4,-2 3-7,-1 0 2,-2 1-5,3 2 1,-3 1 7,0 2 1,2 1-7,3 0 5,-3-1-3,0 4-3,2-3-1,2-2 3,1 1-2,4-1-1,-1 1 5,2-2-2,1 2 4,1 0-3,1-2 1,1 0-2,4 2 6,-1-3-7,-2-2 2,4 0 0,-2-1-6,2 0 2,2-2 5,-1 1 1,-1-2-12,-1-1 5,1 0 8,-8-1-6,14-1-8,-4-1 14,-5-1 5,3-3-7,0-1 14,0 0-12,0 0-5,-3-3 0,2-1 4,-3 1-2,3-5 0,-4 5-5,1-2 0,-1 1 7,-1-1-12,-1-1 6,0 2 0,-1 0 4,0 2 7,0 0-2,0 9-3,2-11 5,-2 11 2,0-9-6,0 9-7,1-7-3,-1 7 1,0 0 0,0 0-1,0 0-4,0 0 8,0 0-5,0 0 7,0 0 3,10 23-2,-6-13 0,-2 3 2,2 3 5,0 2 3,-1 1 2,1 7-7,-1-1 4,1 2-1,1-2-3,-2 4-3,-1 0-3,2-1-1,-1-1-2,-2-1 3,2-7-2,-2 6 0,2-10 2,-2-4-4,-1-1 1,1-3-1,0-1-1,-1-6 1,4 9 6,-4-9 10,1 6 9,-1-6 8,1 8 3,-1-8-2,0 0-2,0 0-3,15-14-1,-11 9-2,3-5-4,1 0-1,1-4 1,-3 3-10,1-4 4,2-2-6,-2 2 0,0-2-6,-1 2 1,1-1-3,0 2 0,-2 3-8,-1-1-1,0 3-11,0-1-5,0 3-13,1-2-18,-4 3-20,1 0-20,-2 6-16,4-8-18,-4 8-17,7-7-5,-7 7-24,5-6-143,-5 6-336,0 0 149</inkml:trace>
  <inkml:trace contextRef="#ctx0" brushRef="#br0" timeOffset="105300.8537">7276 9744 170,'0'0'170,"2"11"-9,-2-11-10,0 13-15,2-3-9,-1-2-14,-1 3-7,1 0-7,-1 1-7,0-1-12,2 4-5,-2 1-19,0-4 11,0 2-11,0-2-8,-2-1 0,1-1-6,1 1-8,0-4-16,0-7-13,0 13-12,0-6-23,0-7-7,0 10-16,0-10-13,3 6-20,-3-6-22,0 0-137,7 2-265,-7-2 118</inkml:trace>
  <inkml:trace contextRef="#ctx0" brushRef="#br0" timeOffset="105775.0907">7596 9812 104,'0'0'192,"0"0"-18,0 0-10,0 0-10,0 0-13,0 0-11,0 0-11,0 0-16,0 0-10,0 0-6,0 0-3,0 0-11,0 0-5,0 0-6,-4-21-6,4 21-9,0 0-3,-7-7 4,7 7-11,-5-6-7,5 6 3,-6-5-9,6 5-2,0 0-2,-3-9 2,3 9-5,0 0-6,-2-7-5,2 7 4,0 0 0,0 0-3,0 0 0,0 0-8,2-10-1,-2 10 2,0 0-1,0 0-1,9-4 0,-9 4-4,9 1 3,-9-1 1,10 4 1,-10-4 1,8 7-3,-4-2 3,1 1 0,-3 1-1,1 3 5,-3-1-1,0 2-3,0 0 2,-5 3-1,0 2 2,-2-4-3,1 6-6,-3-3-14,-3 1-18,2-2-9,-4 3-29,3-1-42,-2-4-48,-1 2-121,0-3-310,0 0 138</inkml:trace>
  <inkml:trace contextRef="#ctx0" brushRef="#br0" timeOffset="106581.8749">7870 9502 97,'-4'-6'159,"-2"-1"-16,0-1-10,-1 0-17,1 1-12,-3-3-13,2 3-5,0 0-11,3 2-4,-2-1-9,1 1-4,-2 2-6,7 3-13,-11-6 4,4 3-3,7 3-7,-15 1-8,5 1-2,-1 0-3,-1 4-3,1-2 1,-5 4-5,4-1-5,-2 5 1,0 3-3,4-3 9,-1 2-3,1 0-6,-1 1 1,1 1-4,6-2-2,0 1 6,2-3 1,3 1 2,-1-4 1,2 3-5,3-3 5,-1 1 3,-1-2 0,2-1 3,-1-1 9,5-1-4,-3 0 4,4-4-6,-5 1 7,3-1-2,-8-1-4,15 0-4,-4-2 4,-1 0-3,-1-3-4,1 1-2,-2-3 0,1-1 0,0 0 0,-2-1-2,0 0-3,2-2-7,-4 1-1,-1-3 10,0 1-2,-1 1-2,1 0 3,0 0 1,-4 2 0,3 0-3,-1-1 0,1 3 7,-1 0-5,-2 7 3,0-11 0,4 7 3,-4 4-1,0 0 2,3-10-1,-3 10-4,1-6-1,-1 6-5,0 0-1,0 0 3,0 0 3,0 0 1,0 0 18,0 0-5,18 16-6,-12-6 11,0 1 2,0 4-3,1-3 11,1 5-3,-2 0-2,2 0-4,-1 0-4,-1 1-3,2 1-2,-3-1 1,-1-1-1,0 0-1,-1-1 0,1 0-5,0 1-1,-1-6 0,0-1-3,0 0 0,0-1-2,-1-2 2,0-2-2,-2-5 3,2 7-3,-2-7 13,2 7 7,-2-7 12,0 0 3,0 0 1,9 1-10,-9-1 5,0 0-6,10-15-4,-8 7-2,3-4-4,1-4-3,-4 0-1,1 1-6,1-3 4,3 0-6,-5 1-2,1-3-1,1 4 2,0 0-4,-1-2-1,1 7-10,-4 0-5,4 3-10,0 2-16,-3 0-31,-1 6-32,1-10-35,-1 10-31,0 0-18,6-6-34,-6 6-163,0 0-411,0 0 183</inkml:trace>
  <inkml:trace contextRef="#ctx0" brushRef="#br0" timeOffset="107017.7696">8283 9702 25,'-8'-3'206,"8"3"-17,-5-4-22,5 4-12,0 0-8,-4-7-22,4 7-9,0 0-13,0 0-11,6-13-7,-6 13-11,7-8-11,-1 3 0,2 2-9,-2-2-8,-2 1 1,3 0-8,-1 1-4,2 0 3,-8 3-12,11-4-1,-11 4-5,9-2-4,-9 2 5,10 1-5,-10-1 4,6 5-9,-6-5 0,4 10 1,-4-3 2,-2 3-5,0 0 1,0 1-1,-3 0-3,2 0-4,-1 2 7,-3 0-6,3-1 2,2 0-4,0 0 1,-1-1 2,-1-1 1,4 0 3,-2-3 3,2-7 0,-3 12-1,3-5-2,0-7 2,-3 9 0,3-9-4,0 0 4,0 8 0,0-8-6,0 0 7,3 8-7,-3-8 3,7 2 4,-7-2-1,15 0-13,-9-1-15,9 0-18,-2-3-35,6 0-36,1-2-45,-4-1-162,0 0-339,1-1 150</inkml:trace>
  <inkml:trace contextRef="#ctx0" brushRef="#br0" timeOffset="107717.3899">8416 9237 74,'-5'-13'162,"5"2"-18,3-2-8,-1 1-16,5-1-5,0 1-16,-1 0-7,8 0-13,-1-2-5,-2 2-9,5 2-9,0 0-6,0 1-1,0 2-8,-3 1-6,2 0-5,-3 2-3,-3 0-8,-1 3 11,0-1-20,-8 2 0,13-1-4,-9 5-3,-4-4 5,10 7-15,-8 0 14,0 1 1,-2 6-1,-2 0-5,-3 4-1,-2 7 7,1 1 6,1 1 2,-1-2 3,-2 2 1,2 1-8,1 0-7,3-3 10,0 0-1,0 1 0,2-8 1,0 0 3,2 1-2,0-1 3,2-2-6,1 1 7,-3-4-5,0-2-1,3-2-1,0 1-1,-1-4 5,-2-1 1,1 0 6,3 0 1,-2-2 8,-4-3 5,14 1-1,-3-4 1,1 2-4,-3-5-4,4 1-9,3-2 6,-3-1-3,3-1 0,-5-2-6,3 1-1,-1-1 0,-2-3-3,1 1-2,-1-1-2,-4 4 2,0 1-4,-1 0 6,-1 0-2,-3 3-4,2-1 5,-2 2 0,-2 5-4,0-10 0,0 10-3,0 0-1,-8-6-3,8 6 1,-16 0-1,5 4 2,2 0-6,-3 2-3,1-2 7,5 3-4,-1 1 4,0 1-5,5 1 0,-1 0 1,1 3-1,2 3 1,2 0-3,1 2 5,0 0-1,3 0 3,-1 0-1,1 1-4,3 5 4,-4-5 0,4-1 3,-3 2-4,3 2-1,-2-5 5,2 0-3,-4-1 0,-1-2 2,3 1 0,-3-2-6,3 2 2,-4-2 2,-1 2-1,2-4 2,0 1-3,-3 1 2,-1-1 0,0-3-1,0 1-8,2-2-10,-4 1 3,1 1 3,-5 0-7,0-2-1,1 2-7,-5-2-13,4 0-15,-1-1-18,-2 1-23,2-3-11,-1-1-8,3-1-55,-6 0-107,11-3-300,0 0 133</inkml:trace>
  <inkml:trace contextRef="#ctx0" brushRef="#br0" timeOffset="108114.6909">9093 9931 98,'0'0'225,"-26"-6"-23,26 6-24,-9-4-18,9 4-24,-5-5-6,5 5-9,-6-6-17,2 2-7,4 4-9,-7-6-9,7 6-3,-4-4-13,4 4-7,0 0-5,-8-5-5,8 5-12,0 0-2,0 0-1,-6-4-8,6 4-1,0 0-2,0 0-6,0 0 3,0 0-6,0 0-1,0 0-6,0 0 4,0 0-2,0 0-10,0 0 5,0 0-2,0 0 0,0 0 3,0 0 3,0 0 5,-2 19-2,1-11 4,1 1 1,-4 2-4,2 4 0,0 1 4,0 0-8,-3-1 2,-4 2-2,2 0-2,-2-1-11,-3-1-5,0-1-13,1 2-7,-3-3-12,3 1-16,-1-3-9,-1 0-15,4-4-14,0 1-13,4-5-18,-4 3-130,1-2-280,8-4 124</inkml:trace>
  <inkml:trace contextRef="#ctx0" brushRef="#br0" timeOffset="112470.7846">9497 9456 21,'0'0'126,"4"-16"-13,-2 7-8,-2 1 5,0-2-5,2 2-11,0-2-5,-2 10-8,0-16-8,0 9-5,0-2-9,0 9-3,-2-16-8,2 10 1,0 6-5,-2-15-10,2 15-3,-2-11-3,2 6-4,0 5 1,-4-7 5,4 7-9,-5-6-5,5 6-3,-7-4 7,7 4-8,0 0 0,-18 5-10,9-3 12,2 3-9,-2 1 3,1 0-4,-2 2 1,1 1-4,1 0 2,1 1-2,-5 2-3,6-1 2,-1 2 0,1-1-2,0 0 2,4-1-1,-2 4 3,2-3-4,2 0 2,0-2-2,0 2 1,4-1 6,-2 1-7,0-1-3,4-1 11,-4-1-6,2-1-5,0 0 5,-1-4-1,1 2-3,1-2-1,-2-1-2,-3-3 0,11 7 7,-11-7-3,8 1 4,-8-1-3,11-4 1,-11 4-3,12-7 12,-5 1-5,1-1-6,-2-2 5,2-1 1,-3-5-6,3 1 5,-1-1 3,0-2-10,0 2 5,-3-2 1,3 2 1,-3-1-2,-1 1 6,1 4 2,1 0-3,-3 1 11,0 2-3,-2 1 0,4 0 0,-3 0-3,-1 7 3,0-8-7,0 8-2,0 0-2,0 0-1,0 0 4,0 0-2,0 0-2,0 0-2,10 21 1,-7-5 6,-1 2-3,0 9 7,3 0 6,-1 4 3,-1 3-3,1 2 4,0 0-3,1 8-2,-3 2-5,3-13 4,-2 13-2,1-14-1,0 1-3,1-2-1,-1-1 6,0-1-6,0-5 0,0-4-1,-2-2 1,-2-2-2,4-3 2,-4-1-6,4-3 1,-4-2 2,1 0 6,-1-7 3,0 11 23,0-11 15,4 7 3,-4-7 0,0 0-2,0 0-10,0 0-3,0 0-2,0-23-1,2 12-9,2-8 0,-1 1-5,-1 1 1,0-2-3,3-8-3,0 2-4,-3 6-3,2-7 1,1-1-3,-3 9-2,2-1-1,2 2-5,-2-1-6,0 0-1,0 3 1,-1-1-4,-1 1-3,2 4-12,-4-1 2,2 1-5,-2 3-13,2-1-17,0 3-30,-1-1-13,-1 7-14,3-11-12,-3 11-18,0-8-139,0 8-308,0 0 136</inkml:trace>
  <inkml:trace contextRef="#ctx0" brushRef="#br0" timeOffset="112842.7988">9846 9664 112,'-4'11'107,"2"1"-11,0-2-6,2 3-9,0-2-12,0 3-6,0-2-13,4 1-1,0-1-4,-1-1-4,1-1 0,2 0-7,0-2 2,-2-1 2,1-1 1,-1-3 1,3 1 1,-7-4 0,14 1 8,-6-2-9,1-2 0,1 0 2,3-3 0,-1-1-6,-2 1-2,-1-3 2,-2-1 0,-1 1-2,1-2 3,0-5-7,-2 2 4,-3 1-8,0-1-4,-2-3 5,0-1-11,-3 2-8,-1-1-1,0 3-3,0 3-7,0 0 1,-2 2-9,1-1-7,-1 4-8,2 1-11,4 5-12,-9-7-17,3 5-16,6 2-15,-10-2-124,10 2-238,0 0 105</inkml:trace>
  <inkml:trace contextRef="#ctx0" brushRef="#br0" timeOffset="113269.8961">10248 9882 76,'0'0'107,"0"0"-13,-8 1-8,8-1-12,0 0-3,-7 3-11,7-3 0,0 0 1,-10 1-7,10-1-1,0 0-3,0 0 6,0 0-4,0 0-7,-12-5-3,12 5-11,0 0-14,-1-8 12,1 8-1,0 0-6,0 0-3,7-16 4,-4 10-8,1 1 1,-4 5-4,10-8-4,-6 5 1,4 0-2,-8 3-2,9-6-4,-4 4-10,-5 2 14,9-3 1,-9 3-4,9-1 11,-9 1-6,0 0-7,13 4 3,-13-4 10,6 6-2,-6-6 1,2 8-30,1-2 33,-3-6 2,0 13-4,0-3-2,0-10 7,-1 17-8,-3-6 1,-2-1-19,2 1 17,-1 4 3,-1-1-4,-3 1-9,-3 0-19,4-2-21,-1-2-24,-1 2-49,1 0-87,1-3-217,-1 0 96</inkml:trace>
  <inkml:trace contextRef="#ctx0" brushRef="#br0" timeOffset="117962.1556">10793 9455 31,'-3'-7'122,"3"7"-2,-2-8-8,2 8-1,-2-8-12,2 8 0,0 0-6,0-13-14,0 13-5,0-11-1,0 11-15,0-9-6,0 9 1,0-12-10,0 12-5,0-11 3,0 11-3,-3-11 5,3 11-13,-3-11-6,3 6 1,0 5 6,-3-13-4,0 8-4,3 5 6,-4-12-15,1 8 3,-3-1-6,6 5-2,-8-10 7,4 7-2,4 3-3,-10-9-7,5 7 7,-2-2-5,7 4 0,-12-2 3,12 2-8,-14-2 7,4 2-7,-1 1 2,0 0-1,-3 1 1,3 2 0,-2-1-19,-1 1 17,1 0 3,-3 3-4,1 0-1,1-1 0,0 0-5,2 0 5,1 1 1,1 0-4,0 2 5,3-2 0,1 1-1,-1 0 3,0 0-7,3-2 6,1 2-11,-1 2 10,2 0-6,0 1-4,0-2 5,2 1 8,0-1-3,2 2-4,0 1 1,0-2-1,1 1 4,-1-1 0,1 2-1,3-1 0,-2-1 3,3-2-1,-2 2 3,1-1-2,5 1 10,-2-1-8,4 2-2,1 3 6,0-3 5,2 0-12,2 0 5,1 0 7,-2 0-9,7 1 4,-1 1 1,-5-2-4,0-1 0,0 1-3,-3 1 2,3 0-5,-4-2 7,0 1-1,-5-3-6,-2 0 1,3 1 1,-3-1 2,-2-1 0,1 2 5,-2-1-6,-4 0-2,2-1 4,-1 2 0,-1 0 4,0-9-3,-4 14 0,1-7-1,0-1-6,-1-1 2,-4 2 5,2 0-1,-3-2-2,1 0 1,-2 0 9,0-1-2,-1 2-1,0-4 0,-2-1-2,0 0 7,-1-1-9,2-1 2,-2 0 0,1 0-4,1-3 7,-1 0-3,2-2 6,0-1-5,3 1 1,0-1-6,-1-4 4,5 3-5,-3-4 2,4 2 1,-1 1-4,3-3 1,1 1-2,0 0 4,3 0-5,2 0 1,1 1 6,-1-1-9,3 0 2,0 3 2,-2-1-2,4 1-3,-2 1-5,-1 1-16,2 1 1,-2 1-25,0 2-11,-1-2-9,3 3-3,2-2-14,-2 1-10,0 1-19,1 1-132,-10 0-267,17 0 118</inkml:trace>
  <inkml:trace contextRef="#ctx0" brushRef="#br0" timeOffset="119489.5985">11061 9982 36,'6'-4'130,"-6"4"-22,0 0-2,0 0-14,0 0-1,0 0-18,0 0-6,6-3-1,-6 3-7,0 0-3,0 0-13,0 0-2,0 0-1,0 0-9,0 0 1,0 0-1,0 0-1,0 0-3,0 0-4,0 0-6,0 0 1,0 0-5,0 0 8,-23 8 0,23-8-6,0 0 1,-15-1-5,15 1-1,-9-3 3,9 3-2,0 0 10,-10-2-5,10 2 1,-7-6 0,7 6-15,-4-9 14,1 5-7,3 4 3,-3-7-4,3 7 1,-2-9-3,2 9-5,0 0 9,5-11-9,-5 11 1,4-8 4,-4 8-4,8-5 4,-3 2-13,-5 3 11,10-4-3,-10 4 1,10-1 1,-10 1-1,9 4 1,-9-4 2,8 4-3,-4 0 5,0 2-4,-4-6-1,2 13 4,-2-5-7,-2 1 4,-3 2-3,-2 3-4,-2-1 5,-1 3-21,-4-3 5,1 3-10,-7 1-14,4-2-13,0-2-3,3-3-39,-1 1-114,3-3-223,2-1 99</inkml:trace>
  <inkml:trace contextRef="#ctx0" brushRef="#br0" timeOffset="124920.7746">11516 9311 73,'0'-8'113,"0"8"-19,0 0-5,-1-14-11,1 14-5,-4-6-11,4 6-7,-3-7-10,3 7 10,-10-6-8,8 3-4,2 3-3,-12-7-1,7 2-9,-1 0 10,-1 0-8,-2 0 4,0 2-7,-1-1-2,0 2-10,0-1 5,-2 1-7,-1-2 0,1 2-2,-2 1 1,2 0-4,0 1-4,-3-1 3,3 1 1,-1 1-3,1 0 4,3 1-2,-4 2 0,6-2-4,-4 3-1,1-1-6,4 0 6,0 0-4,2 1 0,-2-2 4,2 3-2,0 1-3,0 1 6,1 0-5,0 1 20,1 2-9,2-1-6,0 2 7,0 0-1,4 3-2,0 0 8,-2-3 3,0 6 1,6-3 4,-1 3 0,1-2 1,3 7 4,-1-6-10,-1 0 2,2-1-2,0 1 1,1 4-7,-3-5 4,0 0-3,1-2 0,-3 0-2,0-3-5,-4-1 3,3 1-1,-4 0 0,-1 0-1,2-2-1,-2 1 1,-2-4-2,0 4 0,-2-2 4,-1 0 0,0-2-3,1 0-3,-3-1 2,1 0 0,-1-1 1,1 1-3,0-1 2,-3-1 2,3 1-8,-1-1 7,6-3-8,-11 6 14,4-4-10,7-2-3,-9 2 8,9-2-4,-5 3-10,5-3 7,0 0 5,0 0-1,-9 3-9,9-3 2,0 0-2,0 0 6,0 0-3,0 0 1,0 0-3,28-8 1,-20 6 2,-1 0-1,-7 2-4,17 2 4,-9-1-7,0-1 5,3 3-7,-4 3 8,1-1-3,-1 1 0,-1 4 0,0 5-1,-3-4 1,-2 1-1,0 6 4,-2 2 2,-2 5 0,0 1-4,-4-2 3,2-5 0,1 2-1,0-2 2,-1 5 1,1-6-3,-2 1 3,2-1-12,0 0 13,1 0 0,1-2-1,1 1-1,0-2-1,1-3 3,2 0-4,-2-1 3,3 1-1,-1-2-6,1-2 7,-1-1 2,4-1-4,-1-1 8,0-2-9,0 1-1,4-2 5,0 0-12,-1-2 10,3 0 4,2-1-2,-2-2-7,2 0-13,0-2 2,-1 0-15,0 0-10,0 0-4,-3 0-19,0 1-3,-4 0-21,1 0-4,-2 0-34,-4 4-87,6-10-227,-4 5 100</inkml:trace>
  <inkml:trace contextRef="#ctx0" brushRef="#br0" timeOffset="125424.556">11782 9687 70,'-8'-3'100,"8"3"-16,0 0 4,-11 2-9,11-2-2,-9 6-6,5-2-13,-1 4 4,-3 1-7,4 1-7,-2 2 2,2 2 3,-1 2-5,2 0-3,1 0-8,1 1-1,1-2-3,1 2 2,1-5-10,1 4 0,0-1-3,0-3-5,4-2 3,-1 1 0,3-4-5,-1 0 0,1-1-1,2-1-8,-2-1 3,3-2 13,-1 2-5,1-4 16,-1 0-13,-1-3 4,3-1-1,0-2 7,-2-1 0,0 1-3,4-4-2,-3-4 3,-1 0 0,-2 0-8,-1-2-3,-2-1-2,-4-1 2,4 0-6,-6 0-1,-3 0-8,2 0 6,-3 2-15,0 2 2,-3 0-2,-1 1-8,0 3 0,-2 0-7,1 3-3,-2 2-3,2-1-13,2 3-1,2 1-3,5 2-17,-13-3-13,13 3-22,0 0-110,-10 4-224,10-4 101</inkml:trace>
  <inkml:trace contextRef="#ctx0" brushRef="#br0" timeOffset="125861.7852">12142 9977 55,'0'0'94,"0"0"-4,0 0-2,0 0-7,0 0-5,0 0-3,0 0-8,0 0 3,0 0-18,0 0-4,0 0 0,0 0-8,0 0 4,0 0-6,0 0-7,-14-16 1,14 16-1,0 0-4,0 0 0,0 0-5,7-14 3,-7 14-7,0 0-4,6-6 5,-6 6-2,0 0-7,0 0 5,8 0-7,-8 0 3,0 0-2,0 0 8,10 11 1,-7-5 8,2 3-10,-4 1 2,3-1-2,-2 0-3,-2 1 6,-1 0-8,0 4-1,-3-4 1,0 2-3,-1 1 7,0-3-1,0 2 2,-2-2-9,-2 1-17,3 0 2,0-2-9,-2 0-12,-2-1-18,5-1-15,-1-1-23,3 0-108,-1-1-209,4-5 93</inkml:trace>
  <inkml:trace contextRef="#ctx0" brushRef="#br0" timeOffset="126212.6117">12420 9640 51,'0'0'140,"0"0"-11,0 0-13,0 0-13,-2-8-20,2 8-4,0 0-7,0 0-3,0 0 2,0 0-15,0 0 9,5 27-7,-3-16-4,-2 0 7,1 1 1,0 0-3,1 0-8,-1 0-5,0-1-3,2 5-7,-2-4 3,0 2-3,1-4-3,0 1-7,1 5-1,1-4-3,-4-1-1,2 1-13,-1-1 17,-1 2-8,0-2 1,1 0-5,-1 3-14,0-3-13,2-1-11,-2 1-18,1-3-17,0-2-24,-1-6-18,3 14-141,-3-10-264,0-4 117</inkml:trace>
  <inkml:trace contextRef="#ctx0" brushRef="#br0" timeOffset="126998.7537">12528 9341 106,'0'0'114,"4"-10"-9,1 3-17,-1-2-1,4 2-3,-2 0-10,3-1-6,-1 1-14,2 1 0,2-3-6,-1 2-7,4-1-5,3 2-4,-2 1-2,-5 0-7,0 3 1,0 2 0,-2-2-7,0 0 1,-2 1-5,-7 1-2,14 4 6,-7-1 1,-1 2-2,1 3 0,-4 3-3,-1 1 6,3 6-8,-5 2 3,0 5 8,-5 3 2,2 0-8,-2 3 3,-1 0-8,-1 1 4,1 0 1,1-1-4,-2 0 1,3-3-4,3 0 6,-1-2-9,2-2 1,0 1 0,0-8-4,2-2 5,1-5-2,1 0 0,-1-2-1,0 1-4,3-2 9,-2-3-2,0 2 3,1-3 5,2 0 2,-7-3-3,19-3-1,-9 1 8,3-3-3,-3 1 1,6-3-2,-1-2-5,-1 0 4,1-2-6,-2 1-5,-1-3 3,-3 4 3,3-3-7,-4 2-2,-2 1-3,-1-1 8,0-1-13,-1 3 0,-3 1 4,1 1-3,-2 6 3,-2-11-3,2 11 1,-6-5 1,6 5 0,-12-2-3,12 2-5,-15 4 4,7 1-1,1 2 6,-2-2-2,4 3 3,-3 4-6,3-2 3,1 2 3,0 4 0,1 1-8,-1 0 5,4-1-12,0 3 11,4-1 1,-1-2 1,0 1 4,1 2-2,1 0 3,0-1-1,0-1 0,0 0-1,1 0-3,1 0 7,-1-3-14,0 2 9,-1-6 1,1 2 2,-1-1 0,-2 1-5,-1-1 5,1-2-5,-1 0 3,0-1-2,-1-2 5,-1-6 0,-4 15-1,1-10-4,-2 1-2,0-2 5,-4 1-4,3-3-5,-4 1 3,1 0-1,0-1 3,-1-1-14,-1 0-8,1 0 3,2-1-9,8 0-6,-14 0-24,14 0-6,-10-3-18,10 3-24,-6-2-93,6 2-217,-4-7 96</inkml:trace>
  <inkml:trace contextRef="#ctx0" brushRef="#br0" timeOffset="127395.7621">13117 10026 119,'0'0'114,"0"0"-3,0 0-16,0 0-11,0 0-5,0 0-5,0 0-19,0 0 3,0 0-11,0 0 1,0 0-1,0 0-9,0 0-2,0 0 6,0 0-10,0 0-4,0 0-11,0 0 7,0 0-7,0 0 1,-15-14-5,15 14-1,0 0 1,0 0-3,0 0-4,4-13 7,-4 13-10,0 0-3,5-6 1,-5 6-5,0 0 6,5-4 4,-5 4-2,0 0 13,0 0-8,0 0-4,10 11 13,-10-11-4,4 11-8,-3-4 12,-1 3 4,-1 1-2,-1 0 0,-3 0-2,-1 4-16,-1 2 8,-1-1 1,-2 2-2,-4 2-3,3-4-3,-4 4-6,-3 1-6,3 0-22,2-4-20,-6 2-30,5-3-136,-5 2-233,7-5 104</inkml:trace>
  <inkml:trace contextRef="#ctx0" brushRef="#br0" timeOffset="129178.1271">13516 9393 28,'-4'-7'132,"4"7"-4,0 0-15,0 0-12,0 0-7,0 0-15,0 0-11,0 0-5,0 0-11,0 0 6,0 0-16,0 0 6,0 0-7,0 0 3,0 0 5,0 0 4,0 0-3,12 22 19,-6-16-7,-1 3-7,3-1 10,2 1-5,-1 0-5,4 3-3,-4-4-3,6 8 8,2 5 0,2 0-7,-1-1-1,-1 2-3,0-1 3,1 3 5,0-2-5,-2 2-3,0-1-6,-2 2-6,0-1 2,0 0-5,-1-1-5,-1-1-1,-3 2-2,-1-9-3,-1 1-2,1-2-3,-1 1 1,-3-6 1,0 1-2,-2 0-1,1-5-5,-2 1-1,-1-6-4,5 8 6,-5-8-2,4 6-1,-4-6 3,3 4 0,-3-4 0,0 0-5,0 0 4,5 8 1,-5-8-6,0 0-7,0 0-11,0 0-17,0 0-26,0 0-12,0 0-13,0 0-38,0 0 18,-13-22-18,13 22-6,-1-12-17,0 5-29,-2 1-89,0-4-282,1 4 125</inkml:trace>
  <inkml:trace contextRef="#ctx0" brushRef="#br0" timeOffset="129500.7675">13782 9677 135,'0'0'142,"0"0"-17,0 0-21,0 0 3,0 0-3,0 0-12,0 0-6,-23 17-7,10-4 0,-1 0-9,0 2-5,-5 4 4,6-4-15,-3 5-3,-1-1 3,0 1-10,4-4-8,3 0-1,-1 0 1,0 1-10,-1 0 5,3-2-8,2-5-2,-1 6-17,1-6 8,1 1 8,1-1-4,-1-3-2,3 0-3,-2-1 1,5-6-7,-4 9 5,1-5-14,3-4 1,-1 8-7,1-8-9,0 0-15,-3 7-16,3-7-4,0 0-9,0 0-12,0 0-20,0 0-27,0 0-86,0 0-224,0 0 99</inkml:trace>
  <inkml:trace contextRef="#ctx0" brushRef="#br0" timeOffset="130170.6852">14071 9032 69,'4'-7'128,"2"0"-24,-1 3-6,2-2-8,-2 3-14,1-1-8,2 1-3,-8 3-5,10-5-6,-4 2-5,1 1-4,-7 2-9,15-2-10,-9 2 5,-6 0 0,13-3-8,-13 3 1,13 0-3,-13 0-1,10 0-8,-10 0 3,8-1-9,-8 1 3,0 0 3,10 1-3,-10-1 0,0 0 8,8 0-8,-8 0-1,0 0-3,0 0 5,6 6 4,-6-6 4,4 4-8,-4-4 5,0 0-5,8 7 1,-5-3 0,1 0 9,-1 3 1,2 0-4,1 2 5,1 0-15,2 2 8,-3 3 3,2 0 0,3 4-2,-4 0 8,3 10-7,-1-3-3,0 1 6,0 2 1,4 2 9,-3-1-3,-1 1 0,2-1-7,1 2 6,-3 0-4,-1 0-2,0 1-5,0-3 1,-2 1 6,0 0-7,-4-2-1,1-2-5,-4 1 3,-2-1-1,-4 1 1,-4-2-2,-1-1-3,-3 0 3,-4-2-2,-2-1 0,-2 0 5,-4-3-6,1 0 2,-4-1-2,1-1 3,-2 0-4,-3-2-9,0 2-9,0-2-18,-1 0-20,-3-1-16,4-1-31,0 1-33,-3-1-135,5-4-285,0 1 127</inkml:trace>
  <inkml:trace contextRef="#ctx0" brushRef="#br0" timeOffset="135828.797">1558 10732 48,'5'-5'132,"-5"5"-11,5-10-8,1 3-12,-3 0-1,1 3-5,0-3-8,-4 7-1,6-8-2,-2 2-18,-1 1-4,-3 5-4,4-9-1,-4 9-5,2-9 4,-2 9-3,2-7-5,-2 7 0,0 0-10,-2-12 0,2 12-2,-7-7-11,7 7 3,-8-5-6,1 4 1,7 1-6,-19-1-2,8-1-6,-3 4 1,0 0-1,-4 0-1,1 3-2,-2-1 0,0 2 5,2 2-7,-1-2-3,3 1-5,2-1 3,2 0 4,0-1-17,1 1 19,3 0-5,1-3-3,0 3 0,2-3-1,4-3 1,-5 9-4,5-9-2,-3 8 9,3-8-6,7 12-1,-2-6-10,1 1 16,3 1 4,3-1-2,-2 0-8,4 1 13,3 2-12,1-3 6,0 2 3,6 4 1,1-3-4,-8-1 0,2-2 1,-3 4 4,1-2 0,-5-1-3,2 2 7,-1 1-7,-5-3 1,0 1 3,-3 0 5,-2 0-8,-2 0-2,-2 1 1,1 0 1,-4-2-1,0 2 1,-6-3 3,0-2 7,0 2 13,-7 0-2,2-1-4,-3 0-1,2-4 1,1 1 5,-5-3 0,1 0 3,1 0 5,5-2-1,-5-1-2,6-2-1,-1 1-1,1-3-6,2 1-1,-2-1 3,5-1-3,1 0-3,1-2-1,1 2-3,2-3-4,1 1-4,2-1 2,1 2 0,4-2-3,-3 2-3,4 0-7,1 0-5,0 1-8,1 1-1,4-4-5,-3 5-8,1 3-17,3-1-9,-2 1-12,1 0-10,5 0-16,1 2-19,-2 1-12,-2 1-140,-3 2-287,-2-1 127</inkml:trace>
  <inkml:trace contextRef="#ctx0" brushRef="#br0" timeOffset="136203.7548">1787 10893 44,'0'0'136,"0"0"0,15 2-7,-7-2-6,5-1-8,5 0-14,3-2-10,0 0-1,8 1-9,0-3-13,-2 2-7,4-2-11,-4 1 2,-5 1-2,-3 2-7,1-2-7,-2 2-5,-5 0-2,0 0 0,-3 0-6,-1-1-4,-3 2 8,-6 0-6,14-1-4,-14 1 1,8-2-4,-8 2 1,0 0-13,8 0 8,-8 0-8,0 0-2,0 0-13,0 0-5,0 0-11,0 0-8,0 0-16,0 0-13,0 0-13,0 0-25,0 0-107,0 0-228,0 0 100</inkml:trace>
  <inkml:trace contextRef="#ctx0" brushRef="#br0" timeOffset="136766.7727">2549 10674 45,'0'0'182,"0"0"-19,0 0-17,0 0-16,0 0-10,0 0-11,0 0-4,0 0-1,0 0-7,-6 18-9,5-10-1,0-1-7,1 4-6,0-1-6,1 4-6,-2 1 1,1 1-1,0-1-10,0 1-3,1-5-5,-1-1-4,1 1-4,1-1-9,-2-4-4,0-6 1,1 15-1,0-10-6,1 1-3,-2-6 5,2 12-1,0-8-2,-2-4-3,1 10 1,-1-10-7,2 7-9,-2-7-3,0 0-12,1 7-6,-1-7-19,0 0-15,2 6-15,-2-6-11,0 0-22,0 0-16,0 0-35,0 0-101,0 0-277,0 0 122</inkml:trace>
  <inkml:trace contextRef="#ctx0" brushRef="#br0" timeOffset="137287.7558">2412 10874 88,'0'0'157,"0"0"-15,-6-6-13,6 6-9,0 0-13,0 0-19,8-15-2,1 8-5,2 1-14,0-1-11,4-1-6,3 1-3,-1 1-7,2 0 0,0 0-3,-1 0-8,1 5-4,-1-3-1,3-3-4,-2 5-12,-2-2 1,0 4-2,0-3-5,-3 0-5,3 1 9,1-1-5,-6 2 6,2-2-4,-1 0-1,0 2 1,-2 0-1,1-1 0,-1 2 1,1 2-3,-4-2 4,0 0-7,0 1 1,-8-1-1,13 3 6,-5-1-4,-2-1-10,-6-1 10,10 6 2,-5-3-1,1-1 3,0 2-7,-1 0 14,1 0-7,1-1-2,-1 4 3,3-4-3,-3 3 7,1-1-2,-2-1-4,3 0-2,-5 2 0,1-2 1,1 0 2,-5-4 1,6 9-3,-6-9 4,1 8 10,-1-8-12,0 0-2,-5 10-2,5-10-3,-8 6 1,4-3 2,4-3 6,-10 1-6,10-1 4,-10 0-14,10 0 22,0 0 11,-12-2 3,12 2-5,-7-7-3,7 7 1,-4-10 0,4 10 0,-3-13-6,3 8 1,0 5-3,5-17 6,-1 8-5,4 2 4,-2-3-2,1 1-6,3 2-1,-1-2 1,-2 1 0,2 2-5,3 0 0,-2 0-1,2 3-8,0-3-10,0 5-11,-2 1-13,3-2-25,-2 3-17,1-1-27,-2 2-132,-1 2-260,1 0 116</inkml:trace>
  <inkml:trace contextRef="#ctx0" brushRef="#br0" timeOffset="137782.8771">3248 10722 5,'-7'-3'121,"7"3"-13,-11-8-7,4 6-10,7 2-12,-9-5-2,2 4-14,7 1-10,-10 0-6,10 0 1,-12 5-1,7-1-15,-3 4-1,1-2-3,-1 4-5,0 0 0,1 1-7,2-1 14,-1 2-7,3 0-4,-1 0 6,1 0 0,2-2 0,1 2-5,0-2-2,0 0-5,2 0 6,1-1 6,1-2-9,0-1-2,0 0 2,1 0-2,3-2-10,-2-1 6,-1 1 3,1-3 1,-6-1-4,14 1-3,-7-1 5,-7 0-2,11-3 7,-4 0-6,0 0 3,-2-2-12,-1-1 0,1-1 7,-1 0-3,-1 1 4,1-3-3,-1-2-1,-2 1-4,2 0 6,0-2 0,-3 1-9,2 1-3,2 2 4,-3-2 6,-1 10-3,2-10 6,-2 10-7,0-6 2,0 6-7,0 0 7,0 0-6,0 0 3,1-10 1,-1 10 6,0 0-2,0 0 4,0 0 0,14 16 6,-10-10-7,1-2-3,0 2 3,0 2-3,2 0 6,-1-1-4,2 0-1,-3 0 2,2 0-9,0-1-6,-2-1 1,1 1-8,-1-1-14,1 0-23,0-3 1,0 4-27,-6-6-4,10 4-26,-6-2-95,-4-2-217,8 1 96</inkml:trace>
  <inkml:trace contextRef="#ctx0" brushRef="#br0" timeOffset="138794.9752">3400 10745 53,'2'-5'127,"-2"5"-12,0 0-6,9 0-14,-9 0 2,0 0-6,17 7-7,-11-1-3,1-3-3,2 3-9,-1 2-14,0 1 3,1 0-4,-1 1-7,1-1-2,-2 0-2,0 0-7,0 1-1,-2-3-3,-1 0-5,0-2 1,-1 1-4,1-2 2,-4-4-1,6 7-5,-6-7-1,5 7 7,-5-7 3,2 4 4,-2-4-1,0 0-1,0 0 4,0 0-3,0 0-7,0 0-1,0 0-7,0 0 7,6-17-10,-5 10-6,0 0 0,2-4-8,1 1-6,-2-2-1,2 0-2,1 2-1,2 0-2,0-1-3,1 3 0,0-1 5,1 0-3,-2 2 0,0 0-2,0-1 2,2 2 7,-2 4-7,-2-2 7,-5 4 1,14-1-1,-14 1-7,11 5 8,-6 0-7,2 0 8,-1 4 9,2-1-10,-3 2 7,0-1 2,-2 1-2,1 0-1,-2-1 3,1 0-5,1 0 1,0 0-2,-1-2 10,0 0-8,-2-2 4,2 1-3,-3-6-1,5 8-1,-5-8 4,4 5 2,-4-5-2,3 5 1,-3-5 7,8 4-6,-8-4 1,0 0-3,15-7 3,-7 1-1,1 1-2,0-3 0,-1-1-3,1 0-3,3-1 3,-1-4-6,0 1 4,-1-1-4,-2 5 3,2-5-5,0 1 5,-1 0-1,0-1-4,-2 4 13,-2 1-12,0 0 9,-1 0-13,0 1 11,-2 3 1,-2 5-1,3-11 0,-3 11-1,0-6-4,0 6 6,0 0 0,0 0-4,0 0-5,0 0 4,0 0 4,0 0-1,0 0-2,-20 11-1,20-11-1,-3 11-2,3-4-2,0-7 5,3 14-4,0-4 1,2-1 3,2 0 1,-1-2 5,4 2-5,3 1 2,2-1 1,1 0 1,0 2 3,0-4-4,3 0 3,-1 1-1,1-1 3,0-1-5,0 0 4,-2-1 0,-6-2 0,0 2-4,0-2-2,-5 3 0,0-4-1,0 0 4,-6-2 1,7 4 5,-7-4 3,0 0-2,0 0-7,0 0 0,0 0 5,-16 11-8,9-10 9,-2-1-7,-3 0-1,2-1 7,-3 2-2,3-3 3,2 1 0,-1-2-8,0 1 5,9 2-7,-14-3 5,9 2 1,5 1 0,-10-3-2,10 3-2,-5-4-2,5 4-8,0 0 6,-3-10-3,3 10-8,8-11-4,-1 5-7,0 0-5,3-2-1,3 2-2,-1-4-13,2-1-3,2 4 1,-1-2-5,-3 3-1,3-4 3,-2 5 4,-2-1 6,1 1 5,-2-1 7,-1 2 9,0 0 8,-3 1 17,-1 0 7,-5 3 0,9-5 18,-9 5-9,6-2 3,-6 2 7,0 0 3,0 0 8,0 0-10,13 3 5,-13-3 5,7 8 12,-3-4-1,0 1-5,2 4-2,-2-1 4,2 1-4,-1 1-1,0 0-3,-1 1 0,0 1-3,0-4-7,3 2 0,-4-4-3,1 0-5,0 3-3,1-1 4,-1 0-10,-2-2 3,2 0-8,1 0-7,-2 0-15,-1-2-9,-2-4-31,7 10-21,-7-10-16,4 3-13,-4-3-54,0 0-85,0 0-264,0 0 117</inkml:trace>
  <inkml:trace contextRef="#ctx0" brushRef="#br0" timeOffset="138952.6556">4358 10590 36,'-5'-10'189,"5"10"-18,-3-4-20,3 4-27,0 0-28,0 0-33,-7-6-13,7 6-34,0 0-26,0 0-32,0 0-99,0 0-153,0 0 68</inkml:trace>
  <inkml:trace contextRef="#ctx0" brushRef="#br0" timeOffset="139283.7444">4587 10559 135,'0'0'176,"0"0"-25,-9-1-7,9 1-14,0 0-8,0 0-8,0 0 3,0 0-7,0 0-10,13 25 0,-8-13-3,3 4-8,-3 1-8,1 2-6,2 6-7,-1 0-11,-3-7-2,1-1-3,1 2-7,-3-2-3,4-2-8,-4-4-1,1 1-2,-1-1-3,0-3-5,0 1 0,-1-3-7,-1 0-5,-1-6-17,3 8-6,-3-8-7,2 7-6,-2-7-10,0 0-7,1 7-6,-1-7-20,0 0-17,0 0-24,0 0-40,0 0-129,0 0-299,0 0 133</inkml:trace>
  <inkml:trace contextRef="#ctx0" brushRef="#br0" timeOffset="139458.7078">4491 10769 19,'0'0'154,"-9"-1"-21,9 1-16,0 0-6,0 0-23,0 0-4,0 0 3,0 0-14,31-6-13,-18 5-5,7-4-10,3 4-5,6-3-17,0 0-16,-2 1-9,-1-3-14,-5 1-21,0 0-8,0-1-4,-1 2-24,1-3-73,-4 1-158,0 1 70</inkml:trace>
  <inkml:trace contextRef="#ctx0" brushRef="#br0" timeOffset="139644.5523">4872 10683 56,'0'0'59,"8"-3"27,-8 3 15,0 0 0,7-1-6,-7 1 1,0 0-10,0 0 5,0 0-5,6 11 11,-5-5-4,-2 3 2,1 1 0,0 1-6,0 2-4,1-1-4,0 0-6,0 1-5,2-2-9,-2 0-4,3-2-5,0 0-4,-3 1-6,0-3-2,2 0-6,-3-7-4,2 11-2,0-7-1,-2-4-2,2 7-9,-2-7-17,4 8-2,-4-8-9,3 5-14,-3-5-14,0 0 4,0 0-26,0 0-18,0 0-21,0 0-41,0 0-124,9-17-288,-9 17 127</inkml:trace>
  <inkml:trace contextRef="#ctx0" brushRef="#br0" timeOffset="139781.8639">4926 10612 177,'0'0'166,"0"0"-18,-3-8-17,3 8-17,0 0-17,-2-7-24,2 7-42,0 0-17,0 0-24,0 0-18,0 0-36,0 0-78,0 0-154,0 0 69</inkml:trace>
  <inkml:trace contextRef="#ctx0" brushRef="#br0" timeOffset="140880.4237">5249 10678 98,'-10'5'106,"6"-2"11,4-3 4,-10 13-9,3-5-8,3 2-10,-2-1-7,5 0-3,-4 1-14,4 1-5,-1-2-4,2 2-8,2 0 1,-2 1-6,2-1-2,2 1-3,1-4-8,-1 2 4,1-3-1,1 1 1,-1-3 1,2 0-8,2 0-2,-3-3 6,-1 1-2,3-2 1,-8-1-5,17-1 4,-8-3-6,2 1-1,-2-4 0,0 0-5,-2 2 0,2-3-13,-1-1-9,-1-2 0,-2 0-11,0-1-10,-3-4-8,1 4-6,-5-1-10,1-4-5,-5 2 4,1 0-4,1 5 10,-2-1-3,-1 1 8,-1 2 3,1 2 7,0 2-4,0 2 4,-3-1-2,2 2 2,8 1 1,-17 5 6,7 0 6,2 1 0,2-1 0,1 2-1,0-1 2,2-1-1,1 3 3,0 1 4,2 0 0,0-9-1,4 18 0,-1-11-1,2-1 6,1 3-5,-1-5 0,1 1 0,0-1 6,4 1-5,-3-4 4,0 0-3,0 1 2,-7-2-2,17-1 7,-5-4-11,-1 2 12,-2-3-6,2 1 10,0 0-1,-2-1 0,1-2 13,2 1 0,-3-3-6,2-2 2,-2 5-3,0-3 6,1-2 7,2 3 1,-3 2-4,0 0 2,1 1 4,-5 4 3,1-3-10,0 2 5,-6 3-4,10-4 0,-10 4-1,10 1 3,-10-1 0,10 5-4,-5 0-1,1 1-2,1 1-5,0 2 7,-1 1-7,-1 1 4,-1-2-3,3 3 5,-3-2-10,0 1 3,0 1-1,1-1-2,-2-3 2,-1-1-5,0 0 7,0-1-4,-2-6 1,2 10-1,-2-10 5,3 7-8,-3-7 3,0 0-3,1 6 7,-1-6 8,0 0-3,0 0-1,0 0-1,0 0-1,0 0-6,12-12-6,-8 5-1,0 2 4,2-3-7,0 0-4,2-2-3,-1-1 2,1 3-6,1-2-3,0 1-1,0 0 0,1 1 5,1 1-8,-3 0 3,-1 4 0,1 0-2,-2 0 0,-6 3-5,12 1 3,-12-1 9,11 2 0,-11-2 3,8 10-2,-4-4 2,-2-1-6,1 1 9,1 2-5,-2 0 6,3-1 1,-2 0-2,1-2 2,-1 1 4,1-1 0,-4-5 2,6 8 7,-6-8 4,6 4 4,-6-4 2,10 0-8,-10 0 0,0 0 3,18-9-3,-10 3-3,-1-1-1,1 0-14,0-3 1,0 1 3,-1-1-9,1-4 2,-1-1-7,-1 3 0,-2 1-5,3-4-6,-3 0-5,0 3 7,-3 2 5,2 0 4,-3 0 2,1 3 12,0 1 5,-1 6 2,3-8-8,-3 8 0,1-9-3,-1 9-3,0 0 1,0 0 11,0 0 1,0 0-3,14 15 3,-10-5 3,1-1 3,2 3-2,0 2 1,1 3-7,-2 0 4,4 0-3,-2-1 0,1 4 2,0-5 2,-3-2 0,2-3-1,-2 1-1,-2 0-1,1 0 4,-1-6-10,-1 1 11,-2 1-5,1 0-3,-2-7 4,0 0-4,-5 14 6,0-8-10,-3 0-10,-2 0-6,-4-1-33,-3 1-11,-9-1-48,-4 3-134,-3-3-266,-2 2 117</inkml:trace>
  <inkml:trace contextRef="#ctx0" brushRef="#br0" timeOffset="141591.9662">2224 11142 51,'0'0'127,"28"1"-12,-13-2 5,5 0-8,5-4-7,6 2-3,2-2-4,4 0-1,13 1-7,1 0-5,1-2-9,2 2-7,0-2-9,2 0 1,2 4-8,0 2-3,-3-3-7,0 1-3,-2 2 0,0 1-5,-14-1-5,0 3-3,12-3-4,-16 0-4,0 0 3,0 1 0,-4 0-4,-2 0-4,-7-2-3,-2 0-5,-3 1 3,-3 0-8,-4-1-1,-1 1 0,0 0-1,-9 0 5,12-2-5,-12 2-6,8-1-5,-8 1-17,0 0-12,0 0-8,0 0-7,0 0-7,0 0-7,0 0 0,-25-11-1,19 9 5,-4 1-18,-3 0-119,-5-1-219,0 1 97</inkml:trace>
  <inkml:trace contextRef="#ctx0" brushRef="#br0" timeOffset="141853.7027">2665 11219 15,'0'0'130,"0"0"3,27 7-14,-8-8-4,12-1-3,6 2-4,0-1 1,14-2-18,4-2 4,2 3-4,2-3-8,1 1-5,1-2 2,2-1-11,2 4-15,1-2 4,-4 0-7,-2 0-4,-2 3-1,-3 0-9,-18-1-16,-3 0-9,-3 3-12,-9 0-22,-4-1-15,-4 1-17,-4 0-16,-2 0 7,-8 0-10,10 0-10,-10 0-22,0 0-104,0 0-224,-28 8 100</inkml:trace>
  <inkml:trace contextRef="#ctx0" brushRef="#br0" timeOffset="142906.7501">1797 11848 124,'0'0'118,"0"0"-6,0 0 7,0 0-18,0 0-19,0 0 0,5-13-1,-5 13-4,2-7-8,-2 7-3,0 0 7,0-11-3,0 11-6,0-9-4,0 9-5,-4-11-6,4 11-2,-6-11 2,2 4 1,1 0-13,-3-1 2,0-2-4,0 2 0,0-2-6,-2 3-2,2 0-3,-1 0-2,-2-1-6,3 2 2,-4 2-7,2-1-3,-1 4-3,-2 0-2,0-2-1,11 3 0,-16 3 2,8-1-4,-1 0 5,0 3-6,0 0 0,3 2 1,1 0-4,-2 2 3,0-2-1,4-1 1,-1 4 2,0 0-1,3 0-6,-3-1 6,4 2-3,-1-1 3,2 0-4,1-1 3,-1-2 2,4 3-8,-1 0 1,2-3 2,-1 1 1,0-2-1,0-1 2,-1 0-1,0-2 1,1 1 2,2-1 0,-7-3-1,7 3 1,-7-3-2,9 2 6,-9-2-3,13-3-1,-13 3 3,13-3-1,-8 1-2,0-3 2,2-1 2,-1 2-7,1-3 15,1 0-10,0 0 0,-3-1-1,-1 1 2,0 2 1,1-1 3,-1-3-9,-1 4 5,-3 5-4,4-7 3,-4 7-3,4-6 4,-4 6-3,0 0-1,4-7-1,-4 7 4,0 0-2,0 0-6,4-6 2,-4 6-1,0 0-3,0 0 3,0 0 1,0 0 3,0 0 3,13 15-5,-11-9 5,2 1-1,2 1 4,1 4-7,-1 2 10,2 2 0,1 1-3,-3-1 10,2 3-4,-1 7 1,0-8-4,0 1-1,-1-1-2,0 5 1,-1-5-1,1-1 3,-1 0-1,-2-6 1,1 4-5,-1-3 2,-1-2 1,-1-1-1,2-2 2,-2-1-3,-1-6 7,3 10-4,-3-10-5,2 6 1,-2-6 2,2 6 0,-2-6 4,0 0 4,0 0 6,0 0 5,2 6-4,-2-6 0,0 0-1,0 0-7,0 0 2,0 0-3,5-29 1,-4 17 5,1 1-3,-1 0 1,3-7 0,-2-2-1,1 1-2,0 0 11,2-7-7,0 7 1,0 1-3,0-1 2,-1 3-3,0-1-5,-2 7 0,2-2 0,-1 2-13,-2 4 11,2 0-14,-3 6-2,3-9-21,0 3-14,-3 6-11,2-6-14,-2 6-10,6-6-15,-6 6-3,9-3 0,-9 3-21,0 0-23,11 2-116,-11-2-278,5 6 124</inkml:trace>
  <inkml:trace contextRef="#ctx0" brushRef="#br0" timeOffset="143280.7331">2201 11893 66,'0'0'162,"-14"-6"-18,14 6-16,0 0-17,0 0 0,0 0-12,-14 11-14,14-11-9,-4 9-9,3-2-8,-1 1 0,0 3-2,2-3-3,0 4-2,0-2 0,2 1-11,1-2-7,0 2-1,0-1-3,0 0-4,2-2 1,2 0-1,-1-1 1,-1-2-7,1 0 0,0-1 0,1-3 3,3 1 0,-3-2 6,-7 0-8,18-2-1,-9 0 9,1-2-6,-2 0-4,0-2 2,1-1 2,-3 0-1,1-1-4,-1-1 4,-2 1-9,-1-2 3,-1 1 1,0-3 1,-4 2-5,1 0-5,-1 1-8,-2-1 3,-2 2-12,2 0-9,-1 2-14,-2 3-1,2-2-20,5 5-5,-15-3-8,8 3-10,7 0-9,-14 3-24,8 0-29,0 0-94,-1-1-251,2 3 111</inkml:trace>
  <inkml:trace contextRef="#ctx0" brushRef="#br0" timeOffset="143656.7551">2634 12047 117,'0'0'176,"-6"3"-9,6-3-4,0 0-12,-10 0-10,10 0-6,0 0-7,-12-2-12,12 2-7,-9-2-5,9 2-9,0 0-13,-10-5-9,10 5-8,-6-5-5,3 1-9,3 4-11,-3-8-3,3 8-4,0 0-1,-3-8-4,3 8-6,0 0-4,-2-8-2,2 8-1,0 0-3,0 0-5,0 0-3,0 0-5,0 0-7,0 0 10,0 0-2,11-5-8,-11 5-1,0 0-1,0 0-3,14 12 0,-12-9 9,2 2-1,-4-5-1,4 11 1,-2-2 0,-2-1-3,0 1 6,0 2 0,-1-2 0,-3 1-1,0 1-6,-1-1-14,0 1-5,-1-1-14,-2 0-16,2-1-23,-3 0-11,1-2-18,0 1-45,1-1-95,7-7-271,-12 7 121</inkml:trace>
  <inkml:trace contextRef="#ctx0" brushRef="#br0" timeOffset="144113.2095">2983 11808 50,'0'0'167,"0"0"-10,-2-7-18,2 7-18,0 0-9,0 0-11,0 0-16,0 0-3,0 0-7,0 0-13,-13 16-1,9-10-1,0 3-3,0 1-16,2-1 5,-1 4-4,-1-2 2,4 1-6,0-1-1,-1 1-4,2-1-3,2 0 2,0-2-10,-1 0 0,-1 2-1,3-3-1,1-1-8,-1-1 4,0 0-2,1-2 0,0 1-2,3-3-3,1-1-2,0 2 9,1-5-4,5 0-3,-2-1-4,2-6 0,-1 1 7,2 1-7,-2-3-2,-2-1 4,-2-2 0,-1 3-5,-2 0 2,1-5 2,-3 1-5,-1 2-3,-2 1 1,-2-1-2,-2 0-6,-2 0 3,-4 3-11,-4-4-15,1 6-4,-5-1-14,-1 0-24,-2 1 2,0 1-19,0 3-31,-3 3-115,-1-1-257,2 2 114</inkml:trace>
  <inkml:trace contextRef="#ctx0" brushRef="#br0" timeOffset="145843.8339">1455 11569 91,'-11'5'140,"4"0"-16,-4 2-11,0 7-3,-1-2-10,2 5-8,-2 7-11,1-2-5,1 3-6,2 3-3,3-1-8,1 5 0,2-1-13,2 0 1,0 0-4,4 3-4,0-3-6,1 2-7,4-2 4,1 1-8,3-2-8,4 0-1,0 0-16,2-2-17,6-2-14,1-3 1,15 2-8,-6-5-13,12 1-18,-1-3-24,-9-5-95,-1-4-206,14 1 91</inkml:trace>
  <inkml:trace contextRef="#ctx0" brushRef="#br0" timeOffset="146462.0156">3137 11542 14,'5'2'159,"7"4"-6,-1 1-7,5 2-11,1 0-3,8 6-7,1 0-13,2 3-10,-1 2-7,-1 1-15,0 1 1,1 4-9,-4-1-6,0 2-11,-2-1-1,-2 1-4,-5-1-3,0-1-8,-4 1 3,-6 1-9,-2-1-1,-4 1-10,-2-8 4,-2 6-11,-7-2-1,-1-3 0,-3 4-6,-3-6-13,-2 2-16,7-7-11,-8 4-12,0-2-15,7-4-7,-3 0-26,3-3-8,-2-1-39,0-1-89,4-3-246,1-1 108</inkml:trace>
  <inkml:trace contextRef="#ctx0" brushRef="#br0" timeOffset="147352.7971">3866 11886 95,'7'1'113,"3"-1"-13,0 2-8,3-4-3,7 4-4,3-4-16,-2 2-9,8-1-3,2 1-3,0-2-10,-1 1 1,1 0-3,-2-1-12,1 1 3,-4-1-16,-4 0 1,-4 2-11,1-1 1,-2 0-5,-4 2 2,-3-2-10,-2 2-6,-8-1 10,14-1-2,-14 1 2,9 0 1,-9 0-2,0 0 7,6-4 2,-6 4-4,0 0-3,0 0 1,-4-13 1,4 13 1,-5-9 6,1 3-9,0 0 5,0 0-2,-2-2-6,-2 0 3,1 1 2,2-2 8,-3 4-5,-1-4-5,3 3 16,1 1 2,-2 1-2,2-2-7,5 6 11,-11-5 0,7 1-2,4 4-15,-8-5 7,8 5 3,0 0 0,-11-1-9,11 1 8,0 0 4,0 0 2,-7 10 4,7-10 5,-1 13-4,0-7-2,2 5-2,-1-1 11,1 4-8,0-2-6,2 0 3,1 3-2,1 0-8,-3-3 8,1-2-8,0 1 2,0 0-2,1 0 4,-1-3-7,-2 1-3,3-2 5,-4-1-6,5 0 1,-5-6 1,4 9 0,-4-9-9,1 7-1,-1-7 12,4 4-3,-4-4-1,0 0-2,0 0 3,0 0-14,0 0 0,0 0-3,0 0 0,0 0-7,1-19 9,1 9-7,-4 0 3,1-2 1,-2-1-3,2-3 6,-2-1-3,-1-1 10,1 1 0,0 2-7,-2-1 3,3 6 5,-2-1 15,1 1 8,3 4-5,-2-1 4,2 7-6,-2-10-4,2 10 0,-1-7 0,1 7-8,0 0-1,0 0 6,0 0-7,0 0 0,0 0 2,0 0 2,0 0 2,0 0-1,0 0-4,25 15 10,-17-9-1,1 3-8,0-1 5,4-1 5,-1 6 0,3-2-9,-1 0 2,1-1 0,-3 1-2,1 0 1,-2-3 6,-2 0-8,-1-2 6,2 1-7,-4 0 4,-1-2-3,-1 0 9,1 0-3,-5-5 8,5 7 3,-5-7 3,0 0-7,-6 13 4,-3-9 0,0 3 2,-7 1-2,0-1-11,0 1-17,-2-2-18,2 2-15,4-1-41,-4 0-177,5-3-282,2 1 125</inkml:trace>
  <inkml:trace contextRef="#ctx0" brushRef="#br0" timeOffset="150097.721">3154 11896 46,'0'0'58,"0"0"-5,0 0-2,0 0 2,0 0-10,0 0-4,0 0-4,0 0-1,0 0 2,0 0-4,0 0-4,0 0 1,0 0-16,0 0 12,0 0-9,0 0 4,0 0-6,-4-18 7,4 18 0,0 0 5,0 0-1,0 0 0,0 0 6,0 0 1,0-9 7,0 9-12,0 0 7,0 0-11,0 0 1,6-8-4,-6 8 1,0 0 1,3-7-2,-3 7 3,0 0-10,4-6-1,-4 6-1,0 0 6,0 0-5,0 0 4,6-4 1,-6 4 2,0 0 3,0 0 4,0 0-10,0 0 17,0 0 1,0 0-7,0 0 5,0 0-5,0 0 6,0 0-8,0 0-4,0 0 6,0 0-7,0 0-2,0 0-3,0 0 9,0 0-9,0 0-7,0 0 3,0 0-1,0 0-4,0 0-2,0 0 5,0 0 6,0 0-1,0 0-6,2 18 5,-2-18 1,0 12-4,0-4 1,1-1 2,-1 2 0,0 1-1,1 1 4,1 0-3,-2 3 3,4-2 0,-3 0-4,1 3-9,0-2 5,0-1-2,0-1 0,0 2 0,1-3 7,-1 1-4,3-3-1,-2 0 0,1-2-3,1-1 2,-1 2 15,0-3 0,-1 1-1,3-1-1,-6-4-2,11 6-1,-6-4-2,1 0 6,-6-2 0,13 0-4,-1 1-4,-3-4 8,1 1-10,0 0 2,2-2-2,-3 0 1,1 2-2,0-2-1,-1 0 2,0 1-9,-3-1-11,1 1-15,-7 3-12,11-5-13,-3 2-29,-2-1-12,-1 1-25,-5 3-46,9-6-116,-9 6-300,6-4 134</inkml:trace>
  <inkml:trace contextRef="#ctx0" brushRef="#br0" timeOffset="152804.7437">4814 11787 52,'6'-5'133,"-6"5"-14,0 0-13,3-10-8,-3 10 6,3-4-7,-3 4-1,0 0-9,0 0-17,-1-14 6,1 14-9,-3-8-9,3 8-5,-5-9 6,2 5-3,-3-2-5,6 6-6,-10-10-9,3 3-3,0 1-3,-3 1-2,3 0-4,0 1 0,-3 0-6,2 1-2,1 1 0,-3 1 0,10 1-8,-16-1 2,16 1-3,-15 2-1,9 2-4,-4 1 1,2 1 2,-1 1-5,2 2 0,-1 1 2,1 3-2,1-1 2,1-1-3,0 1-2,1 3 0,0-3 1,3 1-1,1-1 5,0 2 3,2-1-1,1-2-5,1-2 1,2 1 1,-2-3 2,4 0-1,-2 2 1,4-2-4,-1-2 5,2 0-1,-2-2 8,1 1-7,-1-2 0,-2-1-4,5-1 7,-5 0-5,-7 0 1,18-2 1,-7-2 3,-5 2-7,0-1 6,3-4-9,-2 0 8,-1 0 6,-1-1 4,1-2-3,1 0 6,-2 2-3,-1-3 0,0-1-5,0 2 2,-2 0-2,-1 0 5,2 0-1,-2 1-3,1 2 1,-1 1 4,-1 6-1,1-9 0,-1 9 0,3-8-2,-3 8-8,0 0-1,1-7-3,-1 7 2,0 0-5,0 0 3,0 0-5,0 0 7,0 0 5,4 26 7,-2-16-9,0 0 1,-1 4-4,0 2 2,2 0 3,-2 4-2,2-1 0,0 6-2,0 0 0,2 0 4,-3-1-3,4 3-1,-3 0 0,3-3 0,-4-4-3,2 5 4,0-6-1,-3-2-3,3-2 1,-3-4 4,3-1 0,-3-4 3,1 0 17,0 0 12,-2-6 9,3 6 6,-3-6 1,0 0-9,0 0-2,0 0-3,11-15-2,-8 6-7,-2-1-3,2-3-4,-1 1-2,3-7-4,-1 2 2,-1-1-4,1 0 1,-2 1-5,1 0 3,1 2-5,0-2-8,-1 3 0,1-2 1,-1 7-4,-1 0-9,-1 4-7,-1 5-13,3-11-13,-3 11-11,4-10-12,-3 6-14,-1 4-17,0 0-12,3-11-13,1 7-23,-4 4 9,10-6-22,-7 4-125,-3 2-308,11-5 137</inkml:trace>
  <inkml:trace contextRef="#ctx0" brushRef="#br0" timeOffset="153022.7642">5223 11904 92,'0'8'219,"0"-8"-6,-3 16-15,0-8-19,0 2-11,0 4-9,-4-2-14,4-1-16,-3 4-16,4-3-8,-1 3-13,-1 1-5,4-5-13,-1 1-16,1 3-17,1-4-15,2 5-40,1 0-41,0-1-36,1-4-45,0 0-165,2-2-325,0 1 144</inkml:trace>
  <inkml:trace contextRef="#ctx0" brushRef="#br0" timeOffset="154011.2763">1419 12503 135,'0'0'157,"0"0"-13,-10 0-12,10 0-13,0 0-10,-13 4-6,7 0-9,-1 0-7,-2 3-5,1 1-6,-4 6-9,0 0-7,2 1 8,-1 3-21,0-1 2,-1 4-4,0 3-9,0-2 1,4-3-2,1 5-6,2-6-12,1 1 12,2 0-2,-1-1-7,3-2 0,1 3-5,4-5 2,-1-1 2,4 1-16,1 1 8,-1-5-2,2 0 2,5 1-3,1-2-1,1 0-7,0-2-15,2 1-11,0-2-10,1 1-15,-1-2-14,9 1-7,-6-4-9,6 1-19,-7-2-30,1-1-95,-5-2-244,3-2 108</inkml:trace>
  <inkml:trace contextRef="#ctx0" brushRef="#br0" timeOffset="154720.4804">1760 12718 31,'-4'-5'125,"-1"1"-11,5 4-13,-8-8-8,3 4 0,0 1-14,5 3-3,-10-6-12,5 4-7,5 2 2,-8-4-10,8 4-8,-9-2-3,9 2-5,-12 3-5,12-3-2,-12 7-1,6-2-2,-1 1-6,-2 1-1,2 1-2,0 1 6,-2 0-10,3 1-3,3 0 11,-2 1-8,1-2 5,2 3-10,-1-2-3,2-2-2,-1 0 6,2 0 2,0-8-9,2 13 11,-1-7-9,2 1 1,-3-7 2,4 10-3,-2-7 0,2 1 1,-4-4 8,8 3-5,-8-3 1,10 2 1,-10-2 11,0 0 0,14-5-5,-9 0 6,2 2-6,-1-4 5,2 0-3,-2-1 3,0 0-5,2-2 3,-3 0-1,1 0 6,0-1-7,-1 0 9,0 0-5,0 2 6,-3-1-10,1 0 4,0 5 4,-2-2 5,-1 7-4,4-10 5,-2 5-5,-2 5-7,0 0-5,3-9 4,-3 9-8,0 0 0,0 0 2,0 0-3,0 0-1,0 0-5,0 0 8,9 14-6,-9-14 9,5 15 2,-1-4-2,-2 5 4,2 0 0,-1 2-3,2 2 2,-1-1-5,0 8 6,0-1-3,0 0-1,-1 2-1,0-2-7,-1 3 3,2 1 7,-1-1-13,-2-5 5,-1 0 4,0-6 0,2-3 2,-2-3-7,2-2 3,-2-1-3,0-2 0,0-7 1,2 10 1,-2-10-1,4 8 2,-4-8 12,0 0 6,1 8 3,-1-8 10,0 0 1,0 0 4,0 0-4,0 0-5,0 0-1,0 0-2,9-23-5,-8 12-5,5-6 0,-4 1-1,1-2-1,-1-2 1,5-7-4,-5 3-4,3-1 0,0 0-4,2-3 3,2 3-3,-3 1-2,1 5-1,-4 2-2,1 1-2,1 0-2,-1 4-1,0 2-1,-2-1-6,1 1-13,1 2-2,-3 2-11,-1 6-13,3-10-16,-3 10-16,2-7-14,-2 7-19,3-7-17,-3 7-19,3-6-29,-3 6-106,0 0-306,6-6 135</inkml:trace>
  <inkml:trace contextRef="#ctx0" brushRef="#br0" timeOffset="155551.4821">2187 12819 108,'-6'-4'140,"6"4"-14,-6-4-12,6 4-12,-9-1-7,9 1-13,0 0-5,-16 4-6,11 0-9,0 0-8,-1 1-3,0 4-7,1-1 2,0-1-1,0 4-8,-2-1-2,2-1-4,-1 2 3,3 0-5,0 1 1,1 0-9,2-2 0,2 1-8,-2-2 0,1-1 0,1-1 1,1 1-6,1-1-10,-1-3-7,-3-4 21,7 7-4,-4-2 3,-3-5-2,7 3 5,-7-3 1,12-1 7,-12 1 5,15-10-3,-5 3 3,-1-1 13,0 3-2,0-2 3,-2-1 1,0 0-7,0-3-4,-2 2-2,-1-1-1,-1-1-4,-1-1-6,0 2 0,-2 0-12,0 2-6,0 8-5,0-15-5,0 15-19,-2-10-18,2 10-16,-5-7-21,5 7-16,-7-3-16,7 3-35,0 0-86,0 0-256,-16 3 113</inkml:trace>
  <inkml:trace contextRef="#ctx0" brushRef="#br0" timeOffset="155923.6544">2596 12988 97,'4'3'146,"-4"-3"-8,0 0-7,0 0-6,0 0-9,0 0-12,0 0-10,0 0-6,0 0 0,-23 4-6,23-4-11,0 0-1,-12-5-2,12 5-7,0 0-5,-10-3-6,10 3-9,-8-7 0,3 5-14,5 2-1,-2-7-5,2 7-6,-3-7-6,3 7 4,0 0-7,3-13-2,-3 13 1,1-8-4,-1 8-2,2-6 2,-2 6 0,0 0 0,7-3-2,-7 3-1,0 0-3,9 0 2,-9 0 4,0 0-3,11 7-6,-7-2 10,-1 1-1,1 3 1,-1 1-2,-1 2-1,0 0-5,0 4-2,-4 3-16,2-1-21,-2 0-12,0 0-24,1-2-38,-4 0-121,2-4-260,1-1 115</inkml:trace>
  <inkml:trace contextRef="#ctx0" brushRef="#br0" timeOffset="156579.5159">2934 12646 48,'0'0'145,"0"0"-17,0 0-16,0 0-7,0 0-12,0 0-4,0 0-1,0 26-4,2-16-4,-1 2-1,2 3-12,-1 1-2,1 1-5,-1 2-2,0 0-1,0 6-5,0-5-4,0-2 3,2-2-11,-3 1-4,3 1-6,0-2-2,-4-5-2,1 1-1,0-4-8,1-1 3,-1 2-5,0-5 3,-1-4 4,1 9-1,-1-9 10,0 0 10,2 8 3,-2-8 13,0 0 3,0 0-2,0 0-8,0 0-3,0 0 0,0 0-10,0 0-2,4-23-1,-2 14-8,-1-2 1,1 0-4,0 1-3,1-1-2,2-5-4,-1 5-1,0-1-3,1 2-1,0-1-2,0 2-2,6 1-2,-3 1 0,1-1-2,0 2-3,0 3-1,1-2 1,2 4 2,-3-2-3,2 3-6,0 3 1,-1 1 2,0-1-2,0 2-3,0 1 2,1 0 1,-4 0-1,2 1-3,-4 1-1,2-1 1,-2 1-2,-1 0 3,-3 2 4,-1-1 2,-1 1 0,-3 0-6,-3 1 2,0-1-1,-5 2-4,1-1-13,-4 0-14,-1-4-10,-1 1-12,-1 1-21,2-3-25,0-4-24,-3 1-170,1-3-329,1 0 145</inkml:trace>
  <inkml:trace contextRef="#ctx0" brushRef="#br0" timeOffset="156886.2153">3128 12478 14,'6'-1'169,"-6"1"-12,20 0-2,-7 3-16,5 3-12,0 4-10,6 3-10,-1 5-11,0 0-9,-1 3-6,-2 5-10,2 1 0,-4 4-8,1-3-5,-1 5-6,-3-2-4,0 0-8,-3-2-3,-1-1-3,-4 1 0,1-2-1,-4-2-8,-2-6 1,-3 5-1,-2-8-2,-5 8-8,2-7 1,-1 0-4,-4-2-8,0 0-7,-1-1-10,-3-1-10,2-1-19,2 0-17,-4-1-15,-1-3-18,3-2-23,2-1-138,-7-1-274,5-2 122</inkml:trace>
  <inkml:trace contextRef="#ctx0" brushRef="#br0" timeOffset="157737.7244">3730 12872 33,'11'4'150,"-11"-4"-13,17-2-8,-3 2-12,3-1-5,4 0-11,8-2-5,1-1-15,-1 1-7,2-2-5,0 2-9,-2-1-3,3 1-11,0 0-7,-2 0-3,0 0-16,-9-1-10,-1 2-12,-1-2-8,-6 3-2,-1 0 5,-3 0-2,-1-2 4,-8 3 1,13-2 0,-13 2 4,5-2-4,-5 2 1,0 0-2,0 0 5,0-10 0,0 10 4,0 0 4,-11-11-7,7 5 10,-1 1 0,-2-2-1,-1 0-7,1-1 20,-2-2-8,2 2-17,1-1 20,-3 1 5,2 1-1,-2-1-3,-1 2 5,3-1-7,1 2 2,0 2-2,6 3 0,-9-7 1,9 7 0,-7-6-6,7 6-1,0 0 2,-8 0-5,8 0 6,0 0-6,-9 10 9,7-3 8,-1 2-5,-1 1-7,-3 2 1,7 0 1,-5 4 9,2 0 2,0 2-5,1-6 0,1 5-2,-1-2-3,1 1-2,1-3-3,0 0 4,-1-2-4,2 0-4,0-1 1,-1-4 4,0-6-2,2 10-2,-2-10-3,0 9 12,0-9 3,3 4 5,-3-4 17,0 0 5,0 0-4,0 0-3,0 0-2,0 0-6,0 0-1,9-18-7,-7 10 2,0-3-3,2 1-1,-2-2-2,0-4-1,0-1-7,0 0 0,-1 0-4,0 1-1,3-1 2,-3 1-2,2 4 0,0 3-3,0-1-2,-3 3-1,3-1 1,-3 8-2,5-10 0,-3 5-4,-2 5-2,0 0-3,2-8-1,-2 8-2,0 0 2,9-4 5,-9 4-3,9 1-1,-9-1 2,15 6-3,-6-1 4,1 0-2,2 2 4,-1-1-3,3 3 7,2-1-3,1 2 1,-1-2-1,-5-2 0,2 0 0,-3 0 0,3 0 0,-4-1 0,0-1 4,-1 0-2,-2-3-1,-1 2-2,-5-3 4,8 5 0,-8-5-5,5 3 5,-5-3 3,4 6 0,-4-6-3,0 0 3,-9 10 1,4-7 3,-4 3-2,-8 0-2,6 0 1,-2-1-2,0 0 1,-6 0-3,2-1-11,1 1-15,-1 0-17,2-1-25,-1-1-21,4 0-28,5-1-25,0 0-180,7-2-348,-15 4 155</inkml:trace>
  <inkml:trace contextRef="#ctx0" brushRef="#br0" timeOffset="158504.0226">4979 12715 155,'0'-10'177,"0"10"-11,-3-15-14,0 8-8,-1 0-13,-2-1-15,1-1-9,0 1 0,-2-1-17,3 0-8,-2 2-6,-2-2-11,3 4-5,0 1-8,0-1-6,-2 2-4,7 3-8,-15-2 1,7 2-10,8 0-1,-17 5-4,5-2-3,2 3 1,-5 5-3,6-4-2,-4 5-4,3-2 3,1 3-7,1-2-1,2 1 3,1-2-4,-1 1 1,3 5-5,1-4 3,1-1 2,1-1-2,0-1 1,1 1-4,1-4 4,-1 1 0,1-1-1,-2-6-2,6 9 4,-3-5-3,1 1 5,-4-5-3,12 4 1,-9-2 0,-3-2-2,12 1 2,-12-1-2,14-2 1,-9-2-3,2 1-2,2-1 5,-3 0-2,-1-2 3,1-1-1,1-1 1,-2-1-5,0 0 1,3-1 1,-5 1 1,1-1 1,2 2 4,0 1-1,-5 0 8,-1 7-4,5-8 4,-5 8-4,3-6-8,-3 6 3,4-7-3,-4 7 1,0 0-3,0 0-2,0 0 1,0 0 1,0 0 1,0 0-2,0 0 1,7 23-3,-7-13 6,3 3 0,-1-2-3,2 6 3,0 0 1,1 0-2,-2 2-1,1 0 0,-2-1-1,2 0-1,0 1 2,-2-1-1,1-6 0,4 4 3,-1-4-3,-4-3-2,1-2 6,-3-7-4,5 11 5,-5-11 3,4 11-3,-4-11 13,4 6 5,-4-6 17,0 0 6,0 0-5,0 0 2,8 4-6,-8-4-7,0 0 2,0 0-2,11-24-2,-7 14-2,0-1-1,-1 2-5,1-3-1,2-5-2,-2 1-1,1-1 1,-2 2-7,2 0 5,-4 2-8,4 1 1,-3 1-6,0 0-4,1 1-8,-1 0-4,0 3-6,-1 1-8,-1 6-10,3-10-18,-3 10-18,3-9-15,-3 9-9,0 0-17,6-9-8,-3 6-8,-3 3-16,9-4-153,-9 4-323,0 0 144</inkml:trace>
  <inkml:trace contextRef="#ctx0" brushRef="#br0" timeOffset="158829.282">5257 12742 51,'-8'13'176,"2"1"-15,-3 1-12,4 1-19,-1-2-17,1 1-4,3 3-10,0-4-10,4 1-13,-1 2-6,2-5-7,-1 0-4,3-1-2,-1 1-6,1-4-10,4-1-1,-1 1 0,0-1-9,1-1-2,-1-3 1,1 0-4,-1-1-1,2-3 0,-10 1 2,18-3 1,-9-1-3,-1 1 5,-2 0 2,-6 3-3,9-10 0,-5 4-5,0-2 0,-1 1 0,-3-3-9,-1-1-11,-2-1 1,-3 0-11,0-2-20,-2 0-17,1 4-16,-5-2-11,1 0-15,-5 1-40,1 0-146,-3 3-293,-7-1 130</inkml:trace>
  <inkml:trace contextRef="#ctx0" brushRef="#br0" timeOffset="159564.7824">1540 13384 8,'-18'18'148,"1"1"-4,4-3-11,0 1-17,3 0 1,-2 5-14,3-5-14,4 1-4,0 0-6,2 6-8,2-5-7,0 6 11,2-6-20,0-1-6,1 2-5,2-2-2,2 0-3,-2-2-6,3 2-6,1-4 0,0 1-7,1-1 4,2-1-6,2-1-1,1-2-6,0 0 4,1 0-12,1-3-7,-4-2-4,4 1-7,-1-4-32,-2 0 7,6 2-5,-2-5-22,1-3-24,-3 1 0,-1-1-117,-2 1-226,2-3 100</inkml:trace>
  <inkml:trace contextRef="#ctx0" brushRef="#br0" timeOffset="160242.3552">1968 13569 88,'-2'-6'168,"2"6"-15,-7-12-8,1 3-17,1 4-14,-2 0 5,1-3-8,0 2-16,-2 0-3,-1 3-13,-2-2-11,2 2-3,-2 1-14,0 0 6,5 1-10,-6-1-8,12 2 0,-19 4-5,10 2-9,-2-1-5,2 2 5,-2 1-3,-1 4-4,3-3-10,1 1 3,2 1-3,0-1-2,1 1-1,3 0 4,0 2-1,1-2 0,1-3-1,1 4 0,-1-5-4,2 1 5,2-3-6,-1 1 3,1 0-7,3-2 4,-5 1-3,5-3 6,-2 2 3,-5-4-3,10 1-3,0-2 5,-10 1-4,13-4-1,-5-2 5,-1-1 0,1 1-4,-2-1 3,1-2-6,-1 1 2,2-1 1,-3-2-1,1 0-2,1-5 2,-2 2 0,1 2-2,-2-4 3,0 5 0,1 2-3,-2-1 4,-2 3 3,1 1 4,2 0-2,-4 6-7,4-8 3,-4 8 0,2-6-5,-2 6-1,0 0 0,0 0 2,0 0-7,0 0 3,0 0 2,0 0 4,12 17-5,-8-8 4,-1 2 2,1 1-4,2 3 2,0 2 7,-1 0-6,0 2-6,2 0 6,3 6 0,-4 0 0,2-1 5,2 1-4,-4 1-3,2-2 4,0 0-4,-4-7 0,-2-1 0,5-2 1,-5 4 3,-1-9 2,2 0-6,0-2 1,-3 0 1,0-7 3,1 9 1,-1-9 9,0 0 1,2 9 14,-2-9 5,0 0 10,3 5 1,-3-5 7,0 0-6,0 0-6,0 0-5,0 0 2,-1-25-8,1 13-1,0-5-3,0 2-2,1-2-3,-1-2-4,3-6 0,-2 6-3,0-1-4,0 1 4,3 1-5,-1 0-2,1 6-5,-2-3 2,1 1-2,-1 3-5,2-1 0,-3 4-5,3-3-9,-1 3-9,-1 1-12,0 1-9,-1-1-15,-1 7-11,9-8-8,-7 3-20,-2 5-7,8-6-10,-3 2-16,-5 4-16,7-2-149,-7 2-321,0 0 143</inkml:trace>
  <inkml:trace contextRef="#ctx0" brushRef="#br0" timeOffset="161032.202">2431 13697 168,'0'0'167,"0"0"-6,0 0-7,0 0-16,0 0-6,0 0-4,0 0-4,-1-6-10,1 6-10,0 0-9,0 0-10,0 0-9,0 0-11,0 0-8,0 0 0,0 0-8,0 0-3,0 0-3,0 0-2,0 0-2,4 27-4,-2-18-4,2 2 2,-3 1-2,2 0-3,1 0 1,-3 4-5,1-4-4,0 1 0,-1 0-4,0-2-1,1-2 2,-1-2-1,1 3-1,-2-3-4,0-7 1,3 14-1,-2-9-5,-1 2-9,0-7-19,3 11-16,-3-11-9,4 10-26,-4-10-9,0 10-21,0-10-15,3 7-19,-3-7-38,0 0-95,6 3-291,-6-3 129</inkml:trace>
  <inkml:trace contextRef="#ctx0" brushRef="#br0" timeOffset="161345.2213">2693 13752 11,'0'0'157,"4"6"-16,-4-6-11,5 7-16,-2-1-5,0-2-6,0 1-13,4 1-2,0 1-12,-2-2 3,2 2-12,-4-1-5,4 0-8,-4 0-6,3 1-3,-3-1-9,1-2 14,-1 2-13,-3-6 7,2 9-2,0-3-6,-2-6 1,-2 12-5,2-12 3,-6 13-3,0-6 0,-1 0-14,0-1-12,-1 2-14,-1 0-22,-2 0-29,2-4-24,0 4-23,0-2-149,-3 0-275,4 0 123</inkml:trace>
  <inkml:trace contextRef="#ctx0" brushRef="#br0" timeOffset="162001.191">3277 13694 73,'0'0'182,"-10"-9"-23,10 9-9,0 0-5,-6-8-12,6 8-9,-4-8-8,4 8-8,-4-5-6,4 5-5,-5-9-6,1 4-6,0 1-8,4 4-3,-10-10-5,6 5-9,-2 0-6,-1 2-6,0-1-7,0 0-2,7 4-8,-15-3-3,4 3-6,11 0-2,-19 3-3,9 1-1,1 1-2,0 0-4,0 2 0,-1 1-4,2 2 3,1 1-4,2-2 3,-2 0-6,3 0 3,2 1-3,-1-1-1,3 1-4,0-3 4,2 3-2,-1-3 2,1 0 1,2-1-1,0-1-1,-4-5 2,9 10-1,-4-9-2,-5-1 3,13 0 1,-13 0 1,15-3 0,-6-2-3,-2 3 4,3-3-2,0-2-1,0 0-1,0 0-1,1-2 0,2-1-3,-5 0 0,1-1 0,2 0 3,1 0-2,-4 1 1,0 2 1,1-1-8,-3 1 4,0 1 2,0 3 1,-3 0-2,-3 4-3,6-7-12,-6 7 10,7-4 1,-7 4 2,0 0-2,0 0-1,0 0 3,10 16 3,-8-8 4,-1-1-1,0-1-4,3 4 6,0 0-5,-1 0 4,0-3 0,1 1-4,0 0 1,1 2-1,0-2-4,3 0-4,-2 0-13,1-3-11,-2-2-17,2 5-18,4-5-20,-2 1-11,1-3-14,1 0-28,-4-1-113,-7 0-275,13-3 121</inkml:trace>
  <inkml:trace contextRef="#ctx0" brushRef="#br0" timeOffset="162282.2936">3383 13394 28,'12'0'179,"-1"1"-2,1 2-6,7 2-12,0 2-5,0 1-8,2 0-9,4 4-9,-2 2-11,2 2-7,-1-1-14,-3 1-6,-3 1-9,-2-3-10,-3 2-5,0-2-5,-4 1-8,-3 4-6,0-2 2,-1-1-6,-2 4-2,-3 1-9,-5 6-11,-1-8-16,-3 8-22,-2 0-34,-4 1-25,-1-3-56,-2 0-54,-2-1-114,1-3-325,-2-1 143</inkml:trace>
  <inkml:trace contextRef="#ctx0" brushRef="#br0" timeOffset="165210.3402">3929 13650 67,'0'0'231,"0"0"-23,0 0-25,0 0-16,0 0-23,0 0-13,0 0-15,0 0-9,0 0-14,0 0-6,0 0-10,27 0-13,-8 0 3,1 0-9,2 1-6,9-2-4,3 2-5,-1 0-1,3-1-6,-1 0-1,-1 0-10,3-1-3,-1 2-5,-3-2 0,2 1-5,-3 0-5,-2 0-7,0 0-2,-10 0-20,0 0-2,-4-1 0,-3 1-3,-3 0-3,2 0 4,-5 1 1,-7-1 4,11-1 5,-11 1 9,0 0 3,11 0 1,-11 0 3,0 0-1,0 0 2,0 0-1,0 0 0,0 0-4,0 0-1,-17-14 0,17 14-2,-11-11 3,3 4-4,1 2-1,-4-2-2,4-1 3,-5 1-9,3 2 6,-1-2-1,1 0 8,-1 1-4,1 0 6,-2 0 5,3 2 3,1 1 4,1 1-5,6 2 2,-10-6 4,10 6-8,-9-3 6,9 3-3,0 0-4,-9-1-5,9 1 6,0 0 3,-7 7-8,7-7 10,-2 10 3,0-3-1,1 0 5,0 3-5,1 0 2,1 1-1,-2 0-2,1 4 2,1-2-4,-1 2 8,0-4-7,0 1 1,1-2-2,1 1-2,-2-2 2,1 1-3,0-1 2,-1-3 0,0-6-5,3 12 2,-3-7 1,0-5-3,1 10 4,-1-10 3,0 0 6,1 6 7,-1-6 13,0 0 2,0 0 7,0 0-1,0 0-2,0 0-7,0 0 2,0 0-6,0 0-4,0 0 0,-6-31-7,3 20-5,-1-1-1,0 1 1,-1-4-6,1 2 1,1-2-3,-1 3 1,2 0 0,-2-3 1,1 4-4,0 0 1,-1 1 1,2 2 1,0 1-9,2 7 15,-1-11-7,1 11-1,0 0 0,-2-9-3,2 9-1,0 0-2,-2-7-2,2 7-2,0 0 2,0 0-5,0 0 3,0 0 1,0 0 1,0 0 1,0 0 1,9 19-4,-5-11 2,3-1-3,-2 1 3,3 2 5,0-1-4,3-2 3,2 3-1,2 0-1,-1 0 4,1 0-3,2-1 0,0-2-1,0 0 2,0-1-1,0-1 2,0-1 2,-5 0-4,2 0 0,-2-1 0,-2 1-2,0-3 3,1 1 2,-6 0-3,-5-2 4,10 4 1,-10-4 4,6 2 9,-6-2 1,0 0 4,0 0 0,4 5 0,-4-5-8,0 0 1,-18 8-1,5-2-2,-2 0-2,-1 1-1,-2-1-1,2 2-10,0-1-15,4-3-20,-3 3-28,3 0-24,3-1-42,1-2-35,2 1-201,1 1-397,5-6 176</inkml:trace>
  <inkml:trace contextRef="#ctx0" brushRef="#br0" timeOffset="166804.4405">5194 13680 45,'0'0'98,"-6"-4"-2,6 4-4,-7-7-8,4 3-6,3 4 0,-7-11-9,5 6 0,-1-2-13,0-1 2,0 1 5,-1-2 1,0-1-5,0 2-5,-1-2 5,0 1-10,-2 0-2,2 0 4,-2 0-3,-2 2 1,0 0-3,1-1-3,-3 0-8,0 3-1,2 0-7,-2 0-2,-1 3-12,1-1 10,0 0-3,-1 3-15,-1 0 5,3 3 1,0 1 0,-3 0-8,4 2 8,0 2-8,0 1 6,0 1-7,1 3 10,2 2-12,1-2-3,0 1 3,2 1-2,2 0 4,0-3-3,1-2-4,2 4 0,5-4-2,-5 0 7,3-2 0,2 0-3,-1-1 1,2-1-1,1-1 5,1-2-8,-2 0 4,2-3 8,-2 0-7,3 0 2,-1-4 1,0 1-6,0-2 8,1 0 0,-1-3 3,0-1-8,0 1 1,0-2 5,-1-2 8,-2 2-9,1 0 5,1-3 12,-3 2-6,-2-1-10,4 1 7,-5 2-3,3-1 5,-4 2 9,1 0-2,-3 8 11,1-10 7,2 5-5,-3 5-1,0 0-4,2-10-4,-2 10-6,0 0-6,4-6 1,-4 6-1,0 0-6,0 0 0,0 0 5,3 18-4,-3-8-4,1 1 1,0 2-2,2 2 1,-1 3 3,-1 1 5,2-1-4,0 8 3,0-2-5,0 2 3,-2-6 0,2 7 1,1-2-7,-3-6 4,4 7 2,-4-6-6,0-3 0,1-2 0,-1-2-1,2-3 2,-2 0-2,-1-5 3,2 2-1,-2-7 17,3 10 7,-3-10 12,1 6 7,-1-6 1,0 0-6,0 0 4,0 0-3,0 0-9,12-21 5,-7 10-9,-1-5-1,0-2-3,-1-1-2,5-5-3,0 1-1,-1 3-5,1-4-1,-1 6-3,-1 1-9,3 0-5,-3 2-6,1 1-3,-2 3-16,-1 0-13,2 1-8,0 2-18,-3 2-17,2-2-11,-1 2-16,1-1-16,0 3-14,3 0-7,-3 0-30,0-1-114,-5 5-315,9-5 139</inkml:trace>
  <inkml:trace contextRef="#ctx0" brushRef="#br0" timeOffset="167023.338">5538 13654 106,'0'7'220,"0"-7"-10,-1 18-13,1-7-14,-2 4-18,0-1-16,-1 0-8,2-1-15,1 2-12,-3 3-15,3-5-8,-1 3-13,1-5-1,1 3-6,2 1-15,-2-4-15,2 1-16,-1-1-15,1 1-31,1 0-22,1-4-25,2 3-35,-1-3-52,-3 0-141,1-2-318,-1-1 140</inkml:trace>
  <inkml:trace contextRef="#ctx0" brushRef="#br0" timeOffset="169024.9461">5627 11387 39,'0'0'115,"0"0"-16,0 0-5,0 0-11,0 0-5,0 0 0,-2 19 0,2-19-4,0 17-4,1-6-11,-1-1-2,1 8-5,-1-1-1,0 1-4,2 0-8,-1-1 0,0 1-1,2-1-2,-2 1 5,2 0-9,-1 0 3,3-1-10,-2 0-2,-1 1-1,1 1-1,-1-1 2,2 1 1,0-1-5,0 3 4,-2 4 3,0 0-6,3 0-4,-1-1-4,-2 0 4,2 0 5,-1-3-5,-1 3 1,2 1 0,-1-6-2,1 0-3,-1 1 3,1-1-7,-3 1 1,3-1 5,0 5-6,-1-5 1,-1-1-1,1 0-2,-1 0 3,2-1-1,-1 3-2,-1-4 1,-1 2 2,2-1 0,0 1 8,-1 0-3,1-1 2,-1-1 2,1 1-1,-1-1-6,0 1 3,-1-6-6,0 3 4,2 2-5,1 0 2,-2 1-2,1-3 1,-1 3-1,0-1-3,1-1 1,-1 4 3,0-3-5,2 1 3,-5 0-3,3 1 7,-2-1-5,0-1 1,0 0-4,2 0 3,-2-4-2,-2 1 3,4 2-5,-2-2 2,0-3-3,2 1 7,-2 0-5,0 1 0,0-1 1,0-1-1,0 0 1,0 2 1,2-2 2,1 1-1,-2-1-5,1 1 4,-1-2-4,0 3 4,-1-2-1,2 0 0,0 2 1,-1-3 1,1 4-1,-1-3 0,0 3-3,-1-2 3,3 1-4,0-1 4,-1 1-3,-1 0 2,2-1 3,1-2-6,-3 2 2,1-1 1,1 1-2,-2-3 2,2 2 1,-1-1 0,2 2-4,-1-2 2,-2 2 1,2-1-1,-1 0-2,0-3 0,-1 0 4,-1 2-4,4 1-3,-3 0 7,-1 1-6,2-2 3,0 1-2,-1-1 4,-1 1-3,3 1 3,-1 0-1,-1-2-1,-1 2-4,3 0 3,0 1-3,-2 0 3,1 1-1,1 3 0,3-2 1,-8 2 0,4-3 0,-1-1 2,-2 0-4,4 0 3,-2 0-2,0 0 3,-1-1-1,2 0-2,-1 1 1,0 0 3,2-2-1,-2 1 1,0 0-2,-1 1 2,3-3-4,-2 2 2,1 0 1,-1-1-1,1 1-2,0 0 4,-2-1-4,4 1 1,-2 1 2,-1-1-3,2 1-2,-1 0 1,-2 0 0,2-2 3,0 3 2,1 0 0,-1 2-4,0-2-3,0 0 10,1-1 5,-2 4 0,2-5 3,-2 0-5,3 1-1,-3-2-3,0 1 1,2-1 0,-1 1-1,0 0 1,0-1-1,-1 2 1,2 1 0,0-4 0,-2 4-1,0 0 7,0 2 2,1 0-1,-2 2-1,1 1 2,2 0-3,-3-1 0,0 2 0,0-3-2,0 2 2,3 0-4,0-2-3,-2-5 0,0 6 4,2-2 0,-3 0-3,1-1-2,2 1 2,-3-1 1,1 0-2,0-4 3,1 1-3,2 0 1,-4 0 1,1-2-3,3 2 1,-2-1-2,2 1-2,-2-2 2,0 1 0,-1-3 0,2-1 2,-1 1-1,-2-7-2,4 12-5,-1-7-2,-3 1-6,0-6-3,2 7-5,-2-7-6,3 6-3,-3-6-8,0 0-12,0 0-12,1 8-17,-1-8-26,0 0-27,0 0-51,0-25-113,-4 12-319,0-6 142</inkml:trace>
  <inkml:trace contextRef="#ctx0" brushRef="#br0" timeOffset="169752.3447">6080 11409 81,'-9'5'138,"0"2"-9,1 1-5,-1 0-16,-1 6-7,1 2-2,1 0-3,0 2-9,0 6-3,0 1-6,-2 0-3,1 2-5,5 0 2,0 1-8,3 0-9,0 1-7,2-4-1,0 1-6,2 2-2,-1-3-8,3-1 4,0-5-3,3 4-6,0-5-4,0-2 2,0-2-6,4 0 0,-1 0-3,4-2 3,-3-2-3,5-1-7,-2-1-9,2-2-11,-4 0-18,5-2-7,-2-1-16,-2 1-12,0-4-25,0 1-23,4-1-137,-4-2-271,-2-2 121</inkml:trace>
  <inkml:trace contextRef="#ctx0" brushRef="#br0" timeOffset="170527.7472">6512 11546 39,'-7'-16'153,"1"5"-10,0 0-8,-3-3-17,2 3-10,-2 1-7,0 1-6,2 0-13,-1 2-2,-2 1 1,5 1-17,-3 0 3,-1 1-12,1 3-5,8 1-5,-14 0-14,3 2 5,1 1-7,-2 7-4,-3 0-6,2 2 1,0 1 2,2 2-7,-2 0 3,3 1-2,1-1-12,1 2 11,2 0-2,1-2 2,2 2-7,2-1-7,1 0 8,1-5-7,2 2 3,2-2-4,0-1 1,-1 0-1,3-1-1,0 0-2,0-1 7,1-1 1,0-1-2,-2-1 2,-1-3-4,3 3 5,-2-4-5,-6-1 2,13 1 4,-13-1-9,13-2 5,-6-1 1,-1-1-2,0-1 1,3 0 3,-3-2-2,-1-1-4,3-2-2,-1 1 2,0-1 3,-1-2-2,1-2-2,-2-2 0,0 5-3,-1 0 0,0-1 3,-2 4 6,1-2-2,-1 3-2,0 2 6,-2 5 0,2-9 1,-2 9-1,0 0 3,0-11-1,0 11 0,0 0-10,3-6 3,-3 6-3,0 0 3,0 0-8,0 0 4,0 0-7,0 0 5,0 0 1,0 0 4,0 0-3,0 0 4,0 0 3,0 0 7,8 24-9,-7-13 11,3-1-11,-3 4 14,1 3 0,1 0-1,-2 2 8,4 0-4,-1 0-1,-2 0-1,4 6 1,-2 0-4,-1-6 0,3 5-1,-2 0 2,-2-4-5,2 7-1,0-4-1,0-3 0,-2 0-1,2-2-3,-3 2 2,3-2 1,-3 0-4,1-1 2,-1-6-4,-1-1 1,0-3 6,1-1-5,-1-6 4,1 9 12,-1-9 8,2 8 10,-2-8 6,0 0 3,0 0-3,0 0-2,0 0-2,0 0-1,0 0-6,11-26 2,-8 13-5,2-2-3,-3-3-2,2-1-1,-2-1-7,0 1 1,2-6-3,0 1-3,-3 5-3,5-1 2,-2 1-4,0 4 1,0-2 0,-3 0-2,1 5-5,0 0-1,1 0-8,-2 2-14,0-1-12,1 6-18,-1-4-11,0 3-6,-1 6-20,1-10-10,1 5-10,-2 5-24,6-6-8,-6 6-23,4-6-158,-4 6-348,4-7 154</inkml:trace>
  <inkml:trace contextRef="#ctx0" brushRef="#br0" timeOffset="171243.2583">6857 11880 112,'0'0'193,"0"0"-13,0 0-9,0 0-11,2-6-11,-2 6-3,0 0-13,0 0-8,0 0-5,0 0-11,0 0-9,0 0-9,0 0-8,0 0-7,0 0-4,0 0-12,0 0-1,0 0-5,0 0-6,0 0-5,0 0 0,0 0-7,0 0-3,0 0-2,0 0 1,0 0-9,0 0-2,0 0 1,0 0-5,0 0 6,0 0-4,0 0 1,0 0-7,0 0 2,7 17-1,-7-17 0,2 9-4,-2-9 0,4 11 0,-4-4 0,0-7 1,3 12 1,-3-5-3,0-7 1,2 13-4,-1-5 1,1-1 3,0 2-2,1 0 1,-3-1 2,2 0 0,0 1-3,0 0-4,0-2 1,0 1 0,-2-1-2,1-1 9,1 1-8,-2-7-2,1 12-1,2-6 0,-3-6 0,3 9 1,-2-3 1,-1-6 2,3 6-1,-3-6-9,3 6-7,-3-6-11,0 0-11,2 8-18,-2-8-21,0 0-26,5 6-19,-5-6-24,0 0-26,7 1-189,-7-1-386,0 0 171</inkml:trace>
  <inkml:trace contextRef="#ctx0" brushRef="#br0" timeOffset="172267.8431">7210 11941 64,'0'0'147,"0"0"-21,0 0 2,0 0-13,0 0-6,0 0-15,0 0-2,0 0-14,4-5 3,-4 5-7,0 0-7,0 0-6,0 0-2,0 0-3,0 0-7,0 0 2,0 0-2,0 0-3,0 0-4,0 0-4,0 0 0,0 0-8,0 0-2,0 0-5,-16-8 2,16 8-5,-4-3 0,4 3-1,-6-4-4,6 4-2,0 0 2,-8-3-3,8 3 3,0 0-11,-5-7 0,5 7 3,0 0-6,0 0 3,-3-6 0,3 6-2,0 0-10,0 0 11,0 0-2,0 0-2,-1-9-1,1 9 2,0 0-3,0 0-3,0 0 7,0 0-10,0 0 8,0 0-3,0 0-5,0 0 6,0 0 7,21 9-3,-18-4 2,-3-5-2,7 10 3,-4-4-4,1 0 4,-2 3 4,1 1-3,-3-1-2,-1 3 4,-1-1-3,-2 2-15,-1 2-9,-2-1-13,0 0-28,-3 0-19,2-3-26,1 0-164,-2-1-292,1 0 130</inkml:trace>
  <inkml:trace contextRef="#ctx0" brushRef="#br0" timeOffset="174039.9728">7395 11467 76,'0'0'141,"-5"-5"-13,5 5-13,0 0-10,0 0-17,0 0-4,0 0-5,0 0-3,-9 11 4,9-11 4,-2 17-12,1-4 7,0 3-12,0 1 1,-1 1 0,2 6-14,0 1-1,0-6-2,0 6-3,0 2-1,0-2-3,-4 1-5,4-1 0,0 0-5,0-2-2,0-3-3,0-2-2,0-1-5,0-1-1,0-5 0,2 1-4,-4-1-4,2-4 1,2 3 0,-2-10 1,-2 13-4,2-13-1,0 11 0,0-11-2,2 7 5,-2-7 2,0 0 0,0 0 13,-2 9-3,2-9 0,0 0 0,0 0-8,0 0 0,0 0-1,0 0-1,-1-28-2,1 18-2,-1-1-1,1 0-3,0-2-2,1 0 1,-1-2 2,0 2-3,1 3 1,1-2-4,0 1-4,0 1 3,-1-1-2,4 2-2,-2 1 4,2-2-5,0 0 4,1 6-4,1-4 0,1 2 0,-1 2 2,0-1-1,0 2 1,1 1-2,1 0 1,3 2-2,-12 0 0,17 3 2,-7 1 0,1 0 0,-5-1 2,3 3 0,1 0-1,-5 2 3,3 1-7,-4-1 3,2-1-2,-4 2 0,0 0-4,-2-1 3,-2 1-5,-2 2-1,0 0-2,-3-1 2,1 0-12,-2 0-4,-2-2-10,1 2-6,-6-1-15,-1 1-1,5-4-15,-4 1-7,-1-1-13,0-1-10,0-3-25,0-1-118,3-2-269,-1 1 118</inkml:trace>
  <inkml:trace contextRef="#ctx0" brushRef="#br0" timeOffset="174421.9409">7379 11337 18,'0'0'150,"13"2"-12,-2 2-17,-2 0 2,2 4 2,7 4-6,-3 0-11,8 5-5,-1 2-16,-1 1 0,3 2-11,-3 1-1,1-2-6,0 4-4,1 0-10,-4 1-3,0-1-6,-2 1-1,-2 0-11,-2 0 3,-2-3-5,1-1-1,-3 3-3,-7-6 3,4 6-9,-6-7-2,0 1 3,-6 8-3,4-8-1,-6 7 3,-2-7-12,0 4 1,-7-3 0,6-3-8,-5 5-4,2-5-8,1-3-7,-3 1-7,3-5-7,-4 1-4,3-2-5,4-2-8,1-1-13,0-2 3,5 2-12,-1-4-30,5-2-40,-11 1-94,11-1-251,0 0 112</inkml:trace>
  <inkml:trace contextRef="#ctx0" brushRef="#br0" timeOffset="175207.9671">7874 11801 171,'0'0'171,"0"0"-19,0 0-16,0 0-9,0 0-16,0 0-8,0 0-14,23-4-3,-14 5-13,4-2-8,3 0-5,3 0-4,2 0-4,0 0-6,-1-2-3,0 1-10,-2 0 0,0-1-6,2 2-1,-8-1-7,1 0-10,-2 1 5,1 0-10,-6 1-4,-6 0-3,12-4 12,-12 4-7,8-2-10,-8 2-12,4-6 0,-4 6 1,-1-9-3,1 9-4,0 0-1,-10-15 4,6 8 0,-2-1 6,-1 0 1,3 3 2,-1-3-1,-2 1 1,2-2 8,1 1 13,-2 3 2,2 1 5,4 4 5,-8-9 1,3 5-2,5 4 3,-6-7 10,6 7-8,-4-4 6,4 4-2,0 0-3,-7-5-8,7 5-4,0 0 3,0 0 7,0 0 3,0 0 6,-5 14 4,5-14 2,0 13 0,3-3-5,1 1 3,-3 0-5,3 5-2,2 0 0,-4-2-1,0 4-6,3-3-1,-1 1-2,1-1-1,-2-2 0,-1-1-3,2 0-2,-3 0 1,2-3-6,-2-1 1,1-2-4,0 1 7,-2-7-6,2 8 2,-2-8 3,0 6-1,0-6 0,0 0 1,0 0-1,0 0 3,0 0-2,0 0-1,0 0-4,0 0 4,-4-25-3,2 12-3,-3-3-10,5-1 2,-4-2 2,-1 0-5,0-6-3,1 6 8,0 1 0,2 0 1,-1 1 4,1 1-4,0 6 4,2 1 1,-4 0-1,3 2 2,1 7-1,-1-10 0,1 10 1,0-9-14,0 9 7,0 0-3,-3-7 3,3 7-3,0 0 0,0 0 4,0 0 2,0 0-6,17 17 4,-12-8-2,3 0 2,0 3 4,1 1-1,1-1 0,1 2 1,-1 1 0,4-2-2,-5 0-2,4-1 1,-5-1 2,0-2-4,-1 3 3,-1-4 3,1 0-9,0 1 4,-5-2 1,0-1-2,3 1 2,-5-7-2,0 13 2,0-13-4,-6 15-2,1-7-4,-2 2 0,0-2 2,-4 2-6,-3 0-9,1 1-10,-3 0-9,1-1-1,0-2-7,3-2 2,1-1-7,2-1-19,-3 2-12,6-4-8,-1 2-8,2-1-24,5-3-114,-7 4-261,7-4 117</inkml:trace>
  <inkml:trace contextRef="#ctx0" brushRef="#br0" timeOffset="175987.2007">8627 11658 22,'3'-8'181,"-3"8"-14,2-11-16,-2 11-16,0-12-15,0 12-1,0-13-9,0 6-12,0 7-7,0-14-10,-2 5-8,2-1-10,0 1-7,-3-2 0,3 11-4,-1-17-15,-1 8-3,-2 0-14,2 0 0,0 2-3,-1 0-4,-1-1-3,4 8-5,-9-8 1,2 6-3,7 2 3,-13-2-7,13 2 8,-16 4-8,7 1-2,0-1 5,-2 2-1,2 2 1,2 1 1,-4 3-2,2-1 1,4 0-2,-3 4 0,1-1 6,2-2-3,3 1-3,0 4 5,2-1-4,0-1 3,0-2 0,4-1-6,1 0-4,-2 0 11,3-2 1,0 1-4,-1-1 0,2-2-3,-4 0 6,1-2 0,0-2 4,1 1-4,-5-5-4,8 6-8,-4-3 17,-4-3-9,0 0 3,12-1 7,-12 1 1,0 0 2,9-6-6,-9 6-2,5-7 5,-3 0-3,0 0-2,-2 0-2,5-3-1,-5-2 5,2 1-11,0 2 6,-2-3 2,1 1 1,1 3 5,-2 1-4,2-3 2,-2 3 0,0 7 5,2-10-2,-2 10 2,2-7 0,-2 7-7,0 0 0,0 0-3,2-9 0,-2 9-2,0 0 3,0 0 9,0 0-4,0 0 6,0 0-3,7 25 2,-7-16 0,4 2-2,-4 1-3,5 4 1,-2 2 2,-1-1-3,2 2-2,-2 6 2,-2-5-3,3 5 5,-1-1-7,0 1 1,-2-7-1,0 0 1,0-1-6,-2-1 12,4-5-6,-2-2-4,-2-1 5,2-8-5,0 10 8,0-10-2,2 8 16,-2-8 8,0 0 3,0 0-6,0 0-5,0 0 6,0 0 2,0 0-3,8-21-7,-7 9 3,4-4-3,-5-1-5,2-2 3,0 0-3,3-6-3,-3-3-2,2 4-1,-4-1-2,0 6 2,4 0-5,-1-5-2,-2 7 0,5-1 0,-1 1-4,1 1-4,-1 3-5,-1-2-7,0 4-10,0 2-3,0 0-10,2 3-15,-2 1-15,-1 2-13,-3 3-8,10-4-4,-10 4-20,0 0-22,12 8-21,-10-4-144,3 1-325,-1 3 144</inkml:trace>
  <inkml:trace contextRef="#ctx0" brushRef="#br0" timeOffset="176442.7549">8867 11805 54,'0'0'168,"0"0"-26,0 0-5,0 0-18,21-13-10,-15 10-5,-1 1-23,4-2 0,-4 0-7,5 2-5,-1-2-8,3 2-5,-5 1-8,3-1-4,2-1-1,-3 2-6,0-2-1,2 3-7,-11 0-3,13-1-4,-6 1 5,-7 0-3,14 4-8,-10-3 3,-4-1-7,9 5 5,-7 1-1,-2-6-7,3 11 7,-2-3-5,-2 3-5,-2 1 2,-1 3-1,-2 0 5,-1 1 1,-3-1-4,2 2 0,-1-2-9,-1 1 8,1-2 6,-1 1-5,3-6 2,-1 2 3,4-1-4,0-4-5,-1 0 0,1-1 3,4-5-3,-4 8 2,4-8-2,-2 6 8,2-6-2,0 0 4,0 8 2,0-8 1,0 0-2,15 0 3,-7 0-11,5-2 7,-1 0 1,5-3-4,0 1 2,1 0-8,0-1 5,0 0-3,-1-1-2,0 1 5,-1-1-6,3 0-12,-6 2-4,-1-1-13,-2 2 1,-1 1-16,-3-1-3,-6 3-12,11-3-4,-11 3-16,7-2-7,-7 2 0,0 0-18,0 0-36,0 0-93,0 0-246,0 0 108</inkml:trace>
  <inkml:trace contextRef="#ctx0" brushRef="#br0" timeOffset="177432.66">6275 12675 21,'-7'-7'176,"7"7"-8,-7-6-15,7 6-7,-9-4-21,9 4-9,-9-3-11,9 3-8,-11 3-17,3 0-8,-1 2-3,0 4-9,1-1-6,-4 4-8,0 2 0,1 3-7,-1 6-1,-1 2-2,2 2-5,2-3-4,3 5-1,-2-3-4,4-1-5,-2 0 6,3 0-10,3 2 2,3-3-9,3 1-3,-4-7-3,5-1-6,1-1-6,0-1-2,-1-4-13,5 2 4,2-2-10,0-2-10,-4-3-13,5 2-11,-3-5-23,1 1-23,1-2-112,-4-1-243,3-2 108</inkml:trace>
  <inkml:trace contextRef="#ctx0" brushRef="#br0" timeOffset="178104.0697">6555 12818 85,'-6'-6'125,"1"2"-6,-1-2-4,-2 2-6,4-1-15,-3 2-1,0 0-14,7 3-3,-14-5-6,6 2-11,0 1-3,8 2-10,-15 0-4,6 1 0,9-1-5,-18 7-7,9 0 0,-1 1-10,-1 0 1,0 3-8,2-2 5,3 2-3,-3 3-2,3-3-5,2 4 4,0-3-3,3-2-4,-1 1 0,2 0 1,2 0-6,1-2-1,0 0 2,1 0 2,1 0 0,1-3 0,-2 0-9,1-1 6,0-2 2,-5-3 5,11 7-3,-5-6-1,-6-1-2,11-2 2,-11 2-3,16-5 11,-9 3-5,2-4-2,-2 0-3,1-1 1,0 0 3,0-1 0,0-1 3,-3-1-5,5 1 3,-3-2-2,-2 0 3,0 2-14,-1-1 11,1 0 1,-3 2-1,1 2 10,-1 0 2,-2 6 2,4-10 1,-4 10-2,1-6 3,-1 6-7,0 0-9,0 0 8,0 0-5,0 0 3,0 0-9,0 0 3,0 0 1,0 0 1,2 23-1,-2-12-1,1 1 4,-1 0-1,3 0 0,-1 6-3,2 0 3,0 1-4,0 0 4,-2 6-1,1-6-5,-2 6-1,2-7 8,-1 1-1,1 0-4,-3-3 2,2-1 0,0-1-2,-1-5 4,1 1-3,-2-4-1,2-1 12,-2-5 7,1 9 14,-1-9 12,0 0 6,3 8 6,-3-8-1,0 0-3,0 0-4,0 0-6,0 0-5,10-22-4,-8 9 3,3 4-1,-1-3-7,0-6-1,-1 2-1,3 0-5,-2-3 2,0 2-4,-1 0-8,1 1 1,-2-2-1,2 6-1,-3 0-3,-1 1 1,2 2-5,-2-1-3,1 4-7,-1 6-13,0-12 0,2 6-13,-2 6-14,0 0-20,-3-9-23,3 9-16,0 0-22,0 0-27,0 0-32,0 0-128,0 0-337,0 0 150</inkml:trace>
  <inkml:trace contextRef="#ctx0" brushRef="#br0" timeOffset="179758.5955">6731 12958 118,'0'0'146,"0"0"3,-6-4-8,6 4-11,0 0-4,0 0-10,-7-3-14,7 3-2,0 0-12,0 0-16,0 0-6,0-10-9,0 10-7,0 0-3,0 0-4,6-12-4,-6 12-2,4-6-11,-4 6 0,9-7-9,-4 3 1,0 2-6,2-2-2,0 2-1,-7 2 4,13-5-3,-2 2 4,-2 1-8,-1 1-3,-8 1 2,15 0 0,-15 0-4,13 1 4,-9 1 0,-4-2-3,11 5 4,-7-1-6,-4-4-2,5 10 4,-2-3 2,-2-1-1,-1 3-5,0-1 3,-3 2 0,2 1 1,-4 1 2,2-2 1,-3 2-8,1-1 6,0 1 0,1-2-2,-1 1 1,-2-1 0,0 1 1,2-2 0,0 1-1,0-2-1,1 1-1,1-3 5,-2-2-5,5-4 1,-4 11 0,3-6 3,1-5-5,-1 9-1,1-9 5,0 0 0,4 9-3,-4-9 6,7 3-3,-7-3 2,10 5-3,-2-5 2,3 0 4,0 1-1,0-2-5,2-1 2,-1 2 0,2-1-2,-2-1-2,2 1-2,-2 0-8,1 1-5,-2-1-13,-1 1-15,-2 0-18,0-2-16,-8 2-10,15 0-17,-15 0-25,13 1-98,-5-2-246,-8 1 110</inkml:trace>
  <inkml:trace contextRef="#ctx0" brushRef="#br0" timeOffset="180181.5962">7209 13074 20,'-6'2'134,"6"-2"-13,-9 2-12,9-2-12,-9 2-1,9-2-9,0 0-4,-9 2-8,9-2-2,0 0-11,0 0-3,0 0-14,-9-4 1,9 4-10,0 0-6,-6-7-7,6 7 2,-4-5-19,4 5 14,-3-8-6,3 8 3,-3-11-6,0 5 3,3 6-3,4-11-4,-2 4 3,-2 7-4,4-10-2,-1 4-4,-1 2 9,-2 4-7,8-7 1,-5 2 2,3 2 3,-6 3-5,9-2-7,-9 2 2,0 0-1,10 1-1,-10-1 1,8 7 10,-8-7-4,6 9 4,-5-4-3,1 5 2,-2-3-1,-2 4 1,-1-1-9,1 1 8,-4 3-4,0-2 0,-1-2-1,-3 5-4,1-2-18,1-4-9,1 1-20,-5 3-28,3-4-123,0-2-218,0 2 96</inkml:trace>
  <inkml:trace contextRef="#ctx0" brushRef="#br0" timeOffset="181762.3514">7626 12819 43,'-5'-10'141,"1"6"-24,-2 0-5,6 4-7,-9-10 1,5 6-16,-4 0-2,3 0-4,5 4-9,-12-6-6,4 4-4,1 0-9,7 2 0,-21 3-8,10-1-4,0 2-8,0 2-2,0 1-1,-3 3-4,1-1-4,-1 3 1,3 0 2,-3 2-7,4 1-5,3-5 5,0 1-7,-1 3-2,3 0-6,2-2 8,3 4-9,-2-4 6,2 0-2,2 3 4,2-3-9,-1 1 9,-1-3-3,5-1-5,-4-1 0,5 0 2,-4-4-3,1 2 3,-1-2 4,2 0 5,2-2-2,-8-2-1,9 0-1,-9 0 1,14-1 1,-8-3 0,3 1 3,-1-2 3,2-1-3,0-1 4,0-1-1,-1-1-2,-1 2-2,0-1 5,0-3-6,-2 3 2,1-3 2,-1 1-6,-1 0-2,1-1 2,-1 1 4,-2 1-6,1 0 1,-2 5-5,-2 4 0,4-11 1,-4 11-4,1-5-3,-1 5 0,0 0 0,0 0-2,0 0 4,0 0-3,0 0-1,0 0-3,0 0 3,10 18 1,-10-12-1,2 4-3,3-1 1,-3 2 5,1-2-5,2 2-1,-1 0-3,0-1-6,2-1-2,0 1-7,-2-2-13,1 1-17,-1-3-11,2-1-16,0 1-2,-1-3-13,-5-3-6,10 6-7,-7-4-24,-3-2-87,8 0-236,-8 0 105</inkml:trace>
  <inkml:trace contextRef="#ctx0" brushRef="#br0" timeOffset="182097.6966">7596 12672 1,'0'0'142,"0"0"-4,11-2 1,-11 2-5,17 3-7,-7 1-10,4-1-2,1 3-9,6 1-2,-3-2-10,2 4-2,0-1-7,7 5-4,-2 0-5,0 0-13,-1 2-5,-1 0-3,-2 2-4,-4-4-4,3 5-2,-7-3-8,-2 1-4,3 5-7,-5-4 1,-5 0-2,0 2 1,-4 1-1,0 0-8,-4-1 1,0-1 3,-5 1-3,0-2-5,-2 1-4,-5 3-6,2-6-10,2 1-6,-1-3-4,-1 0-21,-1-1-6,2 1-32,1-3 4,-1-1-22,4 0-15,1-3-24,0 1-129,0-1-282,2 0 125</inkml:trace>
  <inkml:trace contextRef="#ctx0" brushRef="#br0" timeOffset="183204.6743">8008 12964 50,'0'0'121,"0"0"-19,0 0-4,0 0-5,0 0-8,0 0-15,0 0 6,0 0-3,17 12-7,-6-11 1,1 0-11,-1 0-3,2 0-5,7 1 0,-1-1-10,0-4-8,2 3 5,0-2-3,0 0-3,0-1-5,-1 1 5,-3-1-6,2 0 0,-2-2-7,-4 4-3,-3-1-3,-1-1-5,-2 2 1,-7 1-3,11-3 5,-7 0-3,-4 3-8,6-6-4,-6 6-2,5-8-6,-4 2 5,-1 6-6,0-11 1,0 11-6,-3-12-1,0 5 1,0 1 9,3 6 9,-5-12-2,1 7 4,-2-1-5,6 6-2,-10-9 22,6 7 2,1-2 0,3 4-1,-10-7 4,10 7 6,-5-3-3,5 3-7,-9-3 3,9 3 3,0 0-7,0 0 5,-7-2 1,7 2 5,0 0 15,0 0-18,-2 12 8,2-12-7,0 12 14,0-12 3,2 16-6,0-7 0,0 1-1,1-1-2,2 2-4,-3 1-4,2-1-2,-2 0-3,0 2 0,1-4-5,1 4 4,-4-4-5,2 1-1,2-1-5,-4-2 8,3 2-6,-3-3-4,3 0 7,-3-6-3,2 9-1,-2-9-1,0 7 1,0-7 1,0 0 1,2 8-2,-2-8 3,0 0-1,0 0-2,0 0 1,0 0-4,0 0 3,0 0-6,0 0 3,-7-27 1,3 17 0,1-3-1,1 2-2,-5-5-2,4 0-3,-2-2-5,1 3 6,-2-2 1,2 0 1,-2 1 2,1 5-1,3-2 4,0 3-1,-2-1 1,3 2 6,-2 1 5,3 8 4,-2-12 0,-2 7-1,4 5 0,-2-7-4,2 7-3,0 0-4,0 0 1,-3-9-5,3 9-3,0 0 1,0 0-1,0 0-3,0 0 6,0 0-2,0 0-2,0 0-1,19 23 1,-11-14 1,-1 2 1,5 2-2,-3 1 1,1 1-2,4-2 4,-1 0-1,1 2-3,-1-3 3,1-2 0,-1 1-2,-2-2 2,-1-1 0,-3-3-3,2-1 2,-3 2-1,0-2 2,-2-1-4,-4-3 4,6 5 1,-2-2-1,-4-3 0,3 5 1,-3-5 3,0 0-2,0 0 3,0 0-8,0 0 1,0 0-1,-14 12-4,5-9-2,-2 0-2,2-1-3,-3 3-4,2-3-8,1 4-15,-3-3-2,4-2-6,1 2-17,-4 0 2,8 1-16,-4 0-19,1-1-14,6-3-12,-7 7-150,2-5-295,5-2 130</inkml:trace>
  <inkml:trace contextRef="#ctx0" brushRef="#br0" timeOffset="183971.0826">8845 12798 37,'0'-12'215,"0"12"-13,0-9-17,0 9-17,0-9-16,0 9-19,-4-8-19,4 8 1,-8-11-16,4 8-9,0-3-6,-3 0-14,0 4-8,2-2-6,-1 0-4,6 4-7,-13-5-5,4 4-8,9 1-4,-14 0-3,3 1-4,0 3 1,-2-1-11,3 4 9,-6 1-8,2 1-3,-1 1 1,2 1 3,1 1-1,4-3-4,-3 6-3,-1-3 2,5-2-2,1 1-1,-2 3-2,4-4 1,2 2-2,2-1-4,0-1 7,0-3-9,0 0 3,4 0-4,-2-1 3,1 2-4,-3-8 0,7 8-2,-5-3-3,2-2 5,-4-3-2,7 6-1,-7-6 5,7 4 2,-7-4-1,11-1 2,-11 1-4,9-5 8,-9 5-6,8-9 2,-2 3-2,1-1 8,-3 1-5,2-2 2,-1 0 0,-1-1 1,0-1 1,-2 0 1,2-1-1,0 0-2,1 0-9,-1 2 12,-2 2 0,-2 2 1,0 5-1,7-10-2,-7 10 4,3-7-3,-3 7-3,2-5 3,-2 5-3,0 0-3,4-6 0,-4 6 3,0 0 2,0 0 8,0 0-2,0 0 3,7 24 0,-5-16-5,0 4 2,1 4-1,-1 2 0,0 0-2,2 10 3,-1-9-4,2 5 2,-1-4 1,2 7-1,-3-4-1,1-4-3,2-3 3,-2 1-5,2-2 0,-4-3-2,3-3 0,-5-2 3,2 0 2,0-2-2,-2-5 1,2 10-2,-2-10 1,2 7 5,-2-7 9,1 6 8,-1-6 6,0 0 1,0 0-3,0 0-3,0 0 0,0 0-3,11-21-4,-8 8 0,3-1 3,-2-2-3,1-1 4,1-7-2,2-2 1,-4 7-2,0-5 5,1 5-7,4-5 2,-7 6 1,3 0-5,-1 6 2,-1 0-4,1 1-1,-2 0-5,2 2 3,-4 3-5,0 6-6,2-13-6,1 9-14,-3 4-12,2-7-14,-2 7-7,0 0-17,7-5-9,-7 5-8,0 0-20,0 0-17,0 0-12,13 9-32,-10-3-124,-3-6-319,6 11 141</inkml:trace>
  <inkml:trace contextRef="#ctx0" brushRef="#br0" timeOffset="184219.7055">9095 12926 115,'4'4'210,"-4"-4"-18,0 0-12,0 0-15,2 6-16,-2-6-9,0 0-5,0 12-15,0-12-11,-2 12-8,2-4-11,2 1-10,-2 3-7,0-3-12,0 1 1,2 3-14,-2-3-16,0 2-25,0 3-22,0-2-24,0-1-37,3 0-29,-1 0-48,0 0-128,-2-1-303,4 2 135</inkml:trace>
  <inkml:trace contextRef="#ctx0" brushRef="#br0" timeOffset="185051.287">6475 13759 144,'0'0'163,"-9"-4"-8,4 0-21,5 4-10,-12-3 0,12 3-11,-15 0-6,15 0-11,-14 2-6,6 3-10,-1 2-4,0 1-7,0-1 1,-1 7-6,-2 0-6,5 2-5,-5 0-1,5 1-3,-5 6-9,5-5-3,0-1-3,2 2-2,2-2 0,1 2-12,2-2 3,0 1-4,2-1-3,0 1-3,0-1 1,3-2-18,1 2-4,1-2-6,2-1-12,-1-3-15,3 3-19,2-1-30,4-2-7,-3-2-27,2 1-150,-4-4-295,-1-2 131</inkml:trace>
  <inkml:trace contextRef="#ctx0" brushRef="#br0" timeOffset="185710.1091">6795 13834 42,'-6'-8'170,"1"1"-13,0 2-4,-3-1-23,2-2-11,-2 1-13,2 3-8,-1-1-7,7 5-10,-13-3-13,7 1-2,6 2-10,-14 1-7,14-1-5,-11 4-2,4-1-6,-2 3-3,3 1 0,-2 1-8,0 0-7,1 2 0,1 0 3,0 1-5,1 0-5,1-1 6,0 1-8,0-3 6,2 1-5,0-1-4,-1-1 4,4 3-3,-1-10-5,2 12-3,-2-5-3,0-7-1,2 9 1,-2-9-5,5 8 5,-5-8 0,7 3-1,-7-3-7,9 0 7,-9 0-4,10-6-1,-3 3-9,1-4 3,1 3-9,-2-4 6,-1-1 7,0 0-8,-1 3 8,1-4-10,-1 2 8,-1-1 2,0 0 5,-2 2-3,3-3 3,-3 5 7,0-1 2,-2 6 6,2-10 2,-2 10-2,3-7 11,-3 7 1,0 0-3,0 0-3,3-6 0,-3 6-1,0 0-2,0 0 11,0 0-6,0 0 7,3 25 2,-3-14 3,3 0-1,-3 0-3,4 7 6,-3-1-9,1 1 2,-2 2-4,3-1 6,0 1-5,-2-1-3,1 5 0,2-4-3,-1-1 0,1-1 0,-2-1 0,2-2-3,0-3-2,0 1 3,-3-6-1,2 0-3,-3-7 0,2 10 6,-2-10 3,3 10-1,-3-10 13,2 6 8,-2-6-1,0 0 7,0 0 0,0 0-2,0 0-4,0 0-4,0 0-1,0 0 0,0 0-6,8-25 0,-4 14-6,-2-1 1,2-3-3,3-1-2,-5-1-6,2 1 3,0 3-2,-2-2-5,2 0 3,1 4-1,-2 2-12,-2-2-5,2 4-3,-2 1-6,-1 6-8,1-10-19,-1 10-15,3-7-10,-3 7-17,4-7-16,-4 7-10,3-6-10,-3 6-14,12-4-34,-12 4-112,8-1-306,-8 1 135</inkml:trace>
  <inkml:trace contextRef="#ctx0" brushRef="#br0" timeOffset="186128.7233">6954 14056 150,'0'0'180,"0"0"-23,1-17-19,-1 17-12,5-6-13,2 1-12,-2 2-15,2-1-4,2-2-7,3 2-13,-2 0-2,0 1-8,2-1-6,-2 1-7,0 2 1,0 0-7,-2 1-5,-8 0-6,12 1-8,-12-1 9,10 1-8,-4 2 1,-2 1 4,-4-4-7,5 7 2,-5-7-5,3 11 2,-3-4 1,-1 2-4,-2 1 3,-1-1-2,-2 3 10,-2 2-6,0 0-3,1-3-1,0-2 8,-3 4-1,1 1-2,1-5-3,2 1-3,-1-3 4,3 0-9,-1-1 3,2 0-1,-1-1 0,4-5-5,-4 8 11,4-8-10,-1 9 6,1-9-8,0 0 8,4 10 0,-4-10-1,6 4 3,-6-4-7,11 1 5,-4-1 1,3 0-1,-1 0-2,5 0-3,-3-2-6,0 2-5,1 0-12,-1-1-3,2 1-13,-2-1-13,2 0-7,1 1-20,-2-2-18,-2 2-11,0-1-33,-3 2-99,-7-1-256,10-1 113</inkml:trace>
  <inkml:trace contextRef="#ctx0" brushRef="#br0" timeOffset="186560.2004">7462 14193 68,'0'0'176,"0"0"-15,0 0-14,0 0-6,0 0-4,9 1-17,-9-1-9,0 0-7,0 0-8,0 0-9,0 0-7,0 0-8,0 0-8,0 0-5,0 0-7,-21-10-3,21 10-11,-8-6 3,8 6-11,-6-6 0,3 0-14,3 6 4,-6-8-9,6 8 0,-2-10-4,-1 5-1,3 5 0,-2-11 0,2 11-1,-1-9-5,1 9 1,0 0-2,0 0 2,1-11-2,-1 11-4,0 0 7,7-5-12,-7 5 9,0 0 0,9-3-3,-9 3 3,0 0-2,0 0-3,13 6 1,-10-2 3,-3-4 0,7 8 4,-5-2-2,-2-6-1,3 11 1,-1-1-4,-2-4 5,-2 4 2,-2 0-3,-2 2 1,-1-2-5,1 5-6,-5 0-13,3-3-22,-2-1-17,3 0-12,1-2-27,-3 0-31,1 1-112,0-3-265,1-1 117</inkml:trace>
  <inkml:trace contextRef="#ctx0" brushRef="#br0" timeOffset="187359.7313">7721 13718 160,'0'0'165,"0"0"-24,-4-7-19,4 7-2,0 0-23,0 0-10,0 0-5,0 0-4,0 0-8,0 0-3,9 26-8,-5-16 1,1 1-3,4 5-3,-2 1-6,0 0-9,-1 1-4,2 0-2,-2-2-3,-1-1-1,1 0 3,-4-3-8,2 1-3,2-2 1,-2 3-3,-4-5-1,3 1-5,-3-3 2,0 0 1,0-7 1,1 11-3,-1-11-1,1 10-1,-1-10-1,0 8 3,0-8 1,0 0 4,-1 8 1,1-8 2,0 0-2,0 0 1,0 0-2,0 0 1,0 0-1,0 0-2,0 0 0,0 0-5,-14-20 1,13 13 1,1-5-5,0 2 2,0 0-3,2-1-4,5-5 1,-4 5 1,5-5-3,-2 7-4,4-2 5,1 3-2,-2-4 1,2 3 2,-1 1-3,2 2-4,0 1 1,-1 1 1,2-2 0,1 4 0,-3 0-3,3 4-4,-3-1 3,0 3 2,1 1 2,-2 0 1,-1 0-1,1 4 1,-4-1 1,1 3 3,-5-3-5,1 2 1,-4 1 2,-1 0 4,0 0-6,-3 5 0,-3-1 3,-5-1-11,3 0-2,-5-2-12,-2-1-1,-1 1-12,-6 0-12,-2 2-18,1-4-15,-1-2-13,-1-3-37,8-1-156,-10-2-308,8-1 136</inkml:trace>
  <inkml:trace contextRef="#ctx0" brushRef="#br0" timeOffset="187659.0956">7852 13586 32,'8'-4'219,"2"1"-23,3 1-18,-3 1-16,5 2-12,2 3-22,0 3-2,3 1-10,3 4-10,0 4-13,3 1-9,-6 0-8,3 3-10,-5 3-6,4 2-3,-1-1-6,-4 2-6,-2 0-12,-2 2-9,-1-1-7,-4-1-1,-2-1-4,-1-6-10,-3 1 1,-4-1-2,2 1-2,-5-1-6,1 0-6,-6-3-15,2 1-11,-1 1-26,0-3-11,0 0-16,0-1-30,0-1-147,-3-2-290,3-3 128</inkml:trace>
  <inkml:trace contextRef="#ctx0" brushRef="#br0" timeOffset="188410.7287">8371 13994 32,'0'0'239,"0"0"-20,0 0-22,9-2-24,-9 2-18,12-3-10,-6-1-19,3 2-13,9-3-12,-5 3-11,5-5-10,3 3-19,-4 0-10,2 3-12,-2-4-24,1 1-18,-4 1-9,0 1-15,-3-2-11,-1 2-5,2 0-1,-5 0 5,-1-1 0,-6 3 5,12-3-3,-8 0 0,-4 3-3,3-5 11,-3 5-10,0 0 0,0 0 2,-7-16-7,5 11 8,-6-1 11,2 1 3,-1 1 7,-1-3 9,0 3 5,-1-2 14,-1 2 4,3-1 11,-3 4-5,4-1 9,6 2-7,-11-4 9,11 4-2,-8-2 10,8 2-8,-8-1-3,8 1 3,0 0-1,0 0 2,0 0 4,-13 4 13,13-4 7,-3 11-10,2-4-4,0 2 0,-1-1 0,2 3 1,2-2-4,-2 4-2,2-2-9,1 2-1,1-1-1,-2-3 1,1 5-13,1-4 5,-4 0 0,2-1-5,0 0-3,1-3 5,-2 1-3,-1-7-5,1 8 2,-1-8 2,0 0-7,-1 10 3,1-10 1,0 0 2,4 5 0,-4-5 0,0 0-2,0 0 0,0 0-7,0 0-4,0 0 0,0 0-1,-10-31-3,8 18 2,-3 2 0,3-7-9,-2 0 2,-3-7 0,2 5 0,1 1 7,4-2-7,0 2 0,-2 0 0,4 3 5,-2 4-1,0-1 5,0 6 5,0 0-3,2 0 2,-2 7-4,0-9-2,0 9-1,2-9-2,-2 9-3,0 0 3,5-5 4,-5 5-2,0 0-1,11 0 3,-11 0-1,11 5-4,-1 0 2,-1 1 0,1-1 3,4 8 1,-5-5 0,4 3 0,-3-2-1,-2 1 0,-1-2 0,0 1 0,2-1 2,-4-1 0,-3 1-2,2-3 2,-4 3-1,0-8 2,0 15-4,-4-6 4,-1-1-1,-1 2 1,-6-1-6,3 0 0,-1-2-9,-2 0-4,-3 0-12,3-1-17,1-1-16,-2 1-8,1-1-40,3-3-15,-5 2-28,1-3-136,4-1-311,-2 0 139</inkml:trace>
  <inkml:trace contextRef="#ctx0" brushRef="#br0" timeOffset="189161.7367">9038 13805 143,'0'-7'138,"0"7"-8,2-8-17,-2 8-6,0-10-9,0 10-11,-2-10-5,2 10-4,-2-13-11,0 6-4,0 1-3,-4-2-3,4-1-8,-4 0-9,1 0-4,1 0 2,-3 1-8,0 1 7,-2 1 5,3 3 0,-1-1-14,7 4 5,-12-4-1,6 4-2,6 0-1,-15 1 1,5 4-1,3 1 5,-1 1-3,-4 3-1,3-3-4,1 2-3,1-1 2,0 7-5,2-5 0,1 1 0,2 0 2,-1 0-1,3 0-5,0-2 1,0 1 4,3-3-4,-1-1-5,2 2 2,1-2 2,0 0-1,-1-1 2,0 0 1,-4-5 1,9 3 0,-5-1 5,-4-2-6,15-4 2,-7 2 0,-1-2-2,1-2 1,2-2-4,-3 0 1,3-2-2,0-4-3,1 0 0,-2-2 0,0 2-1,0 1-1,0-2 0,-5 5 12,6 0 1,-6 1 0,1 0 0,1 1 4,-2 3 1,-2 0-3,-2 5-1,8-11-6,-8 11-4,5-5-7,-5 5 6,6-6-3,-6 6 1,0 0-5,0 0 3,0 0 1,0 0 3,0 0-5,9 15 9,-9-5-2,2 3 7,-1 2-4,2 4 2,0 6-2,2-5-2,-5 5 0,4-1-2,0 3-1,1-3 4,-5-5-5,2 6 0,0-6-4,-2 1 2,0-4 1,2-1-4,-2-2-3,0-3 3,3 0-4,-3-1 3,3-4-1,-3-5 2,2 12-3,-2-12 2,0 9 0,0-9 7,0 0 11,0 8 2,0-8-3,0 0-1,0 0 1,0 0-7,0 0-3,19-19-1,-13 12 3,0-4-2,-1-1-3,5-3 1,0 0 0,-1 1 2,-3-4-6,3 0-6,-2 0-6,2 0-5,0 0-5,-2 3-1,-3 3-3,0 3-5,2-2 3,-6 4-7,4 0-13,-4 1-14,0 6-17,4-10-20,-4 10-35,0 0-26,5-8-13,-5 8-35,0 0-162,0 0-395,0 0 175</inkml:trace>
  <inkml:trace contextRef="#ctx0" brushRef="#br0" timeOffset="189514.8773">9442 13873 73,'-4'9'179,"-2"-1"-18,2 4-6,1-1-18,0 1-9,3 1-10,-4-2-14,4 0-18,2 1-3,0 0-4,-2 0-11,2 0-6,2 0-8,0 0-4,2-5-5,-2 2 3,1 0 2,3-1-7,0-1-9,1-2 0,2-2-9,1-1-5,0-1 3,2-1 3,0-1-2,-1 0-4,1-3 6,-1 0-4,-1-1-5,-4 0 6,3 0 13,-5-3 3,0-1 4,-4 0 6,0-3-1,-2-1 2,-4-4-7,-3-1-3,-5-5 3,-1 1-3,-3 3-4,-2-1-6,-2 0-5,-2 2-19,0 1-22,-1 2-36,-4 4-32,9 1-53,-8-1-76,1 0-128,6 8-369,5-3 164</inkml:trace>
  <inkml:trace contextRef="#ctx0" brushRef="#br0" timeOffset="193498.73">11230 10458 118,'0'0'219,"0"0"-16,-1-8-15,1 8-12,0 0-9,0 0-11,0 0-11,0 0-13,0 0-11,0 0-7,0 0-7,0 0-5,0 0-3,0 0-4,0 0-5,0 0-3,10 1-9,-10-1-6,0 0-6,0 0 0,18 5-1,-13-1-5,0-2-4,3 1 0,2 2-4,-1 0-9,2 2-1,-2-1 1,3 0-6,2 4 4,1 0 2,-1 0-3,3 0-3,-1 5-3,5 1-1,0-1-4,2 6-2,1-2-5,0 0-3,-2 1 4,0-1-5,2 0-2,-3-4 1,-3-2-4,-4-2 0,3-1-2,-4 0-3,2-2 4,-7 1-7,-2-6 7,0 2-1,-3 0-3,3-2-2,-6-3 4,7 7-4,-3-5-3,-4-2 5,5 3-1,-5-3-4,0 0 6,5 6-3,-5-6 4,0 0-6,0 0-5,0 0-5,0 0-10,0 0-16,0 0-21,0 0-31,0 0-24,0 0-33,0 0-18,0 0-29,-16 5-46,16-5-200,0 0-468,0 0 208</inkml:trace>
  <inkml:trace contextRef="#ctx0" brushRef="#br0" timeOffset="194157.7119">11519 10676 162,'0'0'169,"0"0"-13,0 0-7,0 0-10,0 0-13,0 0-6,8 3-3,-8-3-7,0 0 1,0 0-1,0 0 11,0 0 3,0 0-4,0 0-8,0 0-13,0 0-9,0 0-7,0 0-8,0 0-6,-29-6-4,29 6-7,-11 1-7,11-1-5,-16 4-6,4 0-3,1-1-2,0 3-1,-4 2-9,-2 0 3,0-1-5,3 3-1,-1 1-2,2-1-2,-1 0 5,4-2 1,-2 3-1,1-4-5,-1 4 2,1-3-1,2 1 3,-1-1 0,1 0-2,-7 3 0,6-3-1,-1 1 5,6-1-9,-3 1-4,-2-1-2,5-1 0,-1-3 0,0 1-2,2 0-4,4-5 3,-6 7-20,2-5-3,4-2-11,0 0-13,-5 6-12,5-6-12,0 0-13,0 0-16,0 0-31,0 0-31,0 0-15,16 5-43,-16-5-142,12-4-385,1 1 171</inkml:trace>
  <inkml:trace contextRef="#ctx0" brushRef="#br0" timeOffset="194746.0451">12008 10727 160,'0'0'218,"-6"1"-16,6-1-22,0 0-15,0 0-15,-8 1-15,8-1-15,0 0-14,0 0-6,0 0-5,0 0 0,0 0-3,0 0-4,27 8-3,-16-5-10,6 1-2,2 1-7,3-1-5,6-2-5,0 0-6,1-1-4,1 2-2,-1-2-9,3 1-1,-5-3-2,-5 3 0,1-2-7,-4 2-1,-4-1-5,-2-2-3,0 2 0,-5 0-3,-2-1 1,-6 0 0,11 0 4,-11 0-2,8 0 5,-8 0-1,0 0 6,9 3-4,-9-3-4,0 0 2,0 0-3,0 0-3,0 0-4,0 0-10,0 0-15,10-2-13,-10 2-27,0 0-26,0 0-29,0 0-27,0 0-32,0 0-45,4 5-142,-4-5-383,0 0 169</inkml:trace>
  <inkml:trace contextRef="#ctx0" brushRef="#br0" timeOffset="195763.8895">12541 10696 22,'0'0'206,"0"0"-18,-10-2-13,10 2-14,0 0-7,0 0-12,0 0-12,0 0-14,0 0-7,0 0-6,0 0-12,0 0-9,0 0-5,0 0-9,0 0 0,0 0-7,-3 8 7,3-8 5,0 0-3,0 12-3,-1-6 2,1-6-2,-1 15-7,1-7-1,-2 3 4,1-2 1,2 2-6,-1 0-4,0-3-8,2 5-2,-2-3-10,2 2 0,0 0-3,-1-2-3,0 1-3,2-1-4,-1-1 0,0-1 0,1-2-3,-2 0 0,-1-6-4,3 10 1,-3-10-3,3 8-2,-3-8 0,2 5 2,-2-5 2,0 0-3,0 0 3,2 7 2,-2-7 2,0 0-6,0 0 1,0 0-1,0 0-1,0 0-1,0 0 0,6-20-6,-5 10 2,-1-1 0,0 1 0,0-2 0,-1-4-6,0 4 5,2-6-4,-2 2 0,-1-2 0,1 0 0,-1 2-1,0 3 3,-2-2-1,3 2-3,-2 3-1,1 0 3,0 3-2,2 7 0,-2-11 4,2 11-3,-2-10 0,2 10 1,-3-7-1,3 7-2,0 0 0,-2-8-5,2 8-2,0 0 4,0 0-1,0 0 3,0 0 4,0 0-3,0 0-2,0 0 3,16 18-3,-7-11 0,-2 2 1,5 2 5,0 0-4,-1 2 8,3-1-9,0-2 0,2 1-2,-1 1 1,0-2 1,-2-1-5,4 0-2,-3 0 1,-1-3 5,-3 0-5,-2-1-3,-1 1 2,1-3 1,-3 3-3,0-3 1,0-1 5,-5-2-1,5 5 1,-5-5-2,2 7 4,-2-7-1,0 0 4,0 0-2,-9 12-3,2-8 9,-2 1-5,-2-1 1,1 0-4,-1 1 1,0 0-7,1-1-17,-6-2-3,5 1-15,-1 0-14,2 1-11,0-3-18,3 1-13,7-2-11,-14 1-14,14-1-21,-6 3-12,6-3-17,0 0-148,-6 2-352,6-2 157</inkml:trace>
  <inkml:trace contextRef="#ctx0" brushRef="#br0" timeOffset="196130.6926">13123 10470 224,'-7'-3'251,"7"3"-28,0 0-23,0 0-20,0 0-6,0 0-10,-5 18-14,5-6-16,0-3-10,1 3-14,1 5-6,0 0-11,1 0-6,1 1-8,1 1-10,-2 5-3,1-4-3,-1-1-7,1 5-6,-2-6-5,2-1-7,-1 1-1,1-2-2,-2 0-5,0-5 0,1 1-4,-2-1-5,1-2 0,-1 0-2,0-2-6,1-1-1,-1 1-15,-1-7-8,2 9-9,-2-9-16,2 8-16,-2-8-15,1 7-10,-1-7-14,4 5-17,-4-5-13,2 6-20,-2-6-16,0 0-9,0 0-147,0 0-340,1 7 151</inkml:trace>
  <inkml:trace contextRef="#ctx0" brushRef="#br0" timeOffset="196604.7314">13023 10794 91,'-8'-6'200,"8"6"-5,-5-3-10,5 3-19,-4-6-19,4 6-13,0 0-15,0 0-8,8-12-19,-3 8-6,1 2-8,6-1-12,1-1-3,-2 0-6,3 0-9,-1 2-6,6-2-2,-2 0-9,2 3-6,0-4-3,0 2 2,0 0-5,1 0-3,-4 2-5,2-4 1,-5 2-5,1 2 5,-1-1-3,2-2-4,-1 2 3,-1 1-4,2 0-1,-2 1 6,1 0-2,-2 1-4,-1 2 0,1-3 0,-2 4-6,1 1 6,-3 0 0,-2 0-4,5 3 7,-4 2-3,1-2 0,-3 3 1,2 0-2,-1-1 0,-1 0-1,0-1 0,-1 0 1,-2-2-11,0-1 10,0 0 1,-2-6 2,3 8 2,-3-8 1,3 6 4,-3-6 4,0 0-2,0 0-4,-6 9-1,6-9 1,0 0-3,-13-1 3,13 1-9,-12-1 6,12 1-1,-10-6 7,4 3 6,6 3 3,-12-7 3,8 2-4,0-1 2,1 0-6,-2-2 5,4 0-2,1 8-2,-1-13 1,3 4-4,1-1 0,-1 4-3,2-3-2,3 0-2,4 1 0,-2 0-2,1 0-6,3 1-6,-3 2-9,8-1-19,-2 2-16,-4-1-21,1 3-16,1 0-27,0-1-25,3 1-50,-4 1-118,1 1-331,0 0 146</inkml:trace>
  <inkml:trace contextRef="#ctx0" brushRef="#br0" timeOffset="197123.77">13819 10721 94,'0'0'167,"-3"-9"-27,3 9-10,-1-8-8,1 8 2,-2-8-13,2 8-6,-4-10-14,4 10-11,-8-10 1,5 6-13,3 4-7,-8-6-5,4 2-6,4 4-10,-12-2 1,12 2-6,-15 0-2,5 2 1,0 1-6,-1 3 0,-2-1 1,2 1 1,-3 4-4,5-1 3,-2 2-3,3-1-4,0 1 1,1 1-2,3 0-3,0-1 4,1 1-5,2-1 0,0 1 5,3-3-5,1 2 0,1 0 3,1-3-1,1 1-4,2-3 1,-2-2 1,1 2-2,4-2 2,-2 0-9,1-3 6,2 0-4,-2-1-2,-1-1 1,2-1-2,0 0-4,-5-1 1,1-1 0,1-1 5,-2-1-4,-1 2 1,1-3-4,-1-1 4,1-3-4,0 2-4,-3 0 6,-1 0-2,2-2-1,0 1 0,-2 3 0,-1 1 1,-1 6 3,3-10-4,-3 10-4,4-9 1,-4 9-4,0 0 4,3-4 0,-3 4 1,0 0-3,0 0 1,0 0 5,0 0-1,0 0 0,0 0-2,12 16 6,-8-10-4,0 0 2,3 1-1,-3-1-4,1-1 4,2 2-2,-1 0-2,2 0-10,-5 0-11,1-4-18,1 2-19,1-1-15,-2 2-14,-4-6-27,6 5-23,-6-5-148,6 3-311,-6-3 138</inkml:trace>
  <inkml:trace contextRef="#ctx0" brushRef="#br0" timeOffset="197910.7307">13947 10736 147,'0'0'185,"5"-4"-9,-5 4-20,0 0-5,11 0-11,-11 0-6,13 4-10,-4-2-6,1 2-4,-1 1-12,2 2-6,0 0-14,-2 0-4,-1 3-6,1-1-9,-3 0-6,-1-1-2,2 2-6,-2-2-6,-3 0-3,3 1-7,-2-2 1,-3-1-5,0-6-1,2 9-3,-2-9-3,2 8-1,-2-8-2,0 7 1,0-7-3,0 0 6,-2 10-4,2-10-1,0 0-4,0 0 1,0 0-1,0 0-2,0 0-4,0 0-8,0-28 6,2 19-3,-1-7-3,-1 4 1,4 0-5,0 1 0,1-5-2,-2 7 2,4-2-3,-2 3-3,0-2 6,0 2-2,-1 0-3,2 0 3,-2 3-3,0 1-1,-4 4-2,7-7 5,-7 7-3,0 0 1,6-2 1,-6 2 0,0 0 2,0 0 3,12 12 0,-8-6 2,0 3 1,-1 1-5,0 1 1,-1 1 4,2-2-1,0-1 2,-2 2-2,1 0 1,1 1-1,-2-4 3,-1-1-4,2 0-1,1-1-4,-2 1 10,1-3-3,-3-4 0,4 10 0,-1-6 0,-3-4 5,5 4-2,-5-4 0,8 3 5,-8-3-5,11 0-2,-11 0 1,10-5 3,0-1-4,-2 1-2,0-2 6,-1 1-1,3-3 0,-3 1-3,-1-2-4,1 0 1,3-2-3,-4 1 3,1-5-1,-2 6 1,0 0 0,0-1 0,-4 1-1,3 1 2,0 1 4,-3 3-1,-1 5 0,1-11 6,-1 11-1,0-10 1,0 10-5,2-7 1,-2 7 1,0 0-3,0 0-4,0 0 5,-4-10 2,4 10-6,0 0-3,0 0 5,0 0-3,0 0 3,0 0-1,13 3 4,-13-3-1,20 10 1,-9-5-3,4 0 3,-1 4 0,2-1 1,0 0-2,0-1-2,-2 2-1,2 0 2,-3 0-2,-2-4 3,2 4 1,-3 0-5,0-2 1,-2 1 2,0 0-3,-2 0-1,-1-1 0,-1 3 2,-3 0 0,-2-3 3,1-7 2,-2 15 2,-1-9 1,-4 1 0,2 1-2,-1-4 1,-1 2 0,2-2-2,-2 1 2,2 0-3,-3 1-1,0-1-3,1-2-5,2-1 0,5-2-2,-12 5-6,5-1-6,7-4-7,-11 1-7,11-1-16,-9 1-6,9-1-21,0 0-16,-12-3-10,12 3-20,-2-9-24,2 9-158,0 0-327,2-17 145</inkml:trace>
  <inkml:trace contextRef="#ctx0" brushRef="#br0" timeOffset="198171.7713">14663 10683 50,'0'0'184,"0"0"1,0 0-13,5 9-12,-5-9-8,1 11-1,-1-4-5,0 3-3,1 0-13,0 3-13,2 0-6,0 3-13,-1-2-10,1-2-6,-1 0-7,2 3-11,-1-4-2,1-1-8,-1-1-6,-2-2-2,1 0-11,-1-1 2,2-1-4,-3-5-4,2 9-13,-2-9-12,3 6-16,-3-6-13,0 0-19,1 8-22,-1-8-12,0 0-24,0 0-25,0 0-27,0 0-157,0 0-337,0 0 150</inkml:trace>
  <inkml:trace contextRef="#ctx0" brushRef="#br0" timeOffset="198419.2654">14669 10511 60,'0'0'158,"0"0"-10,0 0-10,0 0-16,0 0-3,0 0-15,4 23-9,-4-23-11,5 8-5,-1-4-10,-4-4 5,7 6-20,-7-6 2,6 3-9,-6-3 5,0 0 1,0 0 7,7 2-2,-7-2-2,0 0-8,0 0-9,0 0-2,-14-20-10,5 13-9,0 0 0,-2 1-11,0 1-9,0 0-15,-2 2-21,2-1-21,-2 2-16,0 1-18,2 1-26,-2 1-128,3 1-266,3 3 118</inkml:trace>
  <inkml:trace contextRef="#ctx0" brushRef="#br0" timeOffset="198855.8114">14934 10599 183,'0'0'197,"0"0"-7,0 0-17,-4-5-12,4 5-9,0 0-12,0 0-13,0 0-12,0 0-5,0 0 6,0 0-3,0 0-4,0 0-5,6 21-6,-3-11-2,2 1-5,-4 4-12,0-2-6,2 3-6,-1 1-5,1 1-3,-1-1-11,1 0 1,-2-2-8,1 2-4,0-1-3,-1-6-1,2 2-5,-3-1-5,3 0-12,0-5-9,-1 2-12,-1-1-11,1 1-20,1-2-27,-2 1-18,-1-7-25,4 9-21,-4-9-13,3 4-8,-3-4-38,0 0-137,0 0-354,0 0 157</inkml:trace>
  <inkml:trace contextRef="#ctx0" brushRef="#br0" timeOffset="199232.5093">14780 10782 104,'-5'-3'197,"5"3"-19,0 0-18,0 0-14,0 0-19,0 0-6,18-11-15,-7 11-7,2-3-12,8 2-10,-1 1-7,8-1-4,1 1-11,1-2-6,1 2-13,-1-3-16,0 2-13,0 0-9,-3-1-8,-5 1-11,7-6-10,-7 6 0,-4-2-3,0 0 4,-4 2 9,-4-1 8,0 1 15,-3-2-2,-1 0 9,-6 3 14,10-2 10,-10 2 9,7-3 1,-7 3 2,0 0 0,6-3 0,-6 3-5,0 0-1,0 0-2,0 0-1,0 0 7,0 0 2,3 14-4,-3-14 2,0 9 2,1-3 5,-1-6 2,4 12-2,0-7 0,-1 4-1,0-2-1,0-1-6,-1 2 0,2-2-5,-3 1-2,3-2-6,-4-5-2,5 9-1,-1-4-3,-4-5-7,5 6-7,-5-6-13,4 7-16,-4-7-12,4 7-20,-4-7-15,0 0-15,1 5-14,-1-5-15,0 0-16,0 0-26,0 0-38,0 0-112,0 0-329,0 0 145</inkml:trace>
  <inkml:trace contextRef="#ctx0" brushRef="#br0" timeOffset="199386.1716">15238 10650 90,'-2'-11'163,"0"2"3,-1 1-4,1-2-12,0 3-17,2 7-11,-4-13-8,3 7-14,1 6-11,-1-10-24,1 10-24,4-7-25,-4 7-45,7-4-31,-7 4-57,11 0-85,-11 0-217,12 0 97</inkml:trace>
  <inkml:trace contextRef="#ctx0" brushRef="#br0" timeOffset="200424.6546">15566 10701 29,'0'9'172,"0"1"-10,1 0-6,1 3-19,1-1-8,3 5-8,0-3-12,2 1-12,-1-1-9,2-1-5,0 0-9,0-2-7,-1-3-8,0 1-3,-1-2-7,3-1-4,-1 0-8,2-1 0,-4-3-3,2-1 0,-1 2 0,-2-2-3,-6-1-6,14-3-2,-7 1 0,-2-1-4,0-2 2,1-2-7,-2-1-5,-1-2-5,-1-1-5,-1-1-2,1-4-9,-5 0-6,1-3 2,-2 1-8,-4 2 4,-1-1-3,0-1 0,0 3-3,-2 1 7,2 3 0,1 4 4,-2 0 6,1 1-4,-3 1 0,1 2 1,1 1-2,-2 1 2,1 2 1,-1 1 5,1 2-4,3-2 1,0 3-1,2-1 5,1-1-5,5-3 6,-5 11-3,5-4 2,0-7 9,9 16-10,-4-9-2,3 1 5,-2-2-14,5-1-3,0 2-9,0-4-3,2 1-2,1-2-11,0-3-5,-1 1-1,1 0 1,0 0 3,1-2 1,-2-2 5,-3 1 17,3-2 9,-4 1 6,1 0 7,-1-1 7,-1-1 17,-2 2 12,2-1 7,1 0 11,-4 1 13,1 1-4,0-1 8,-6 4 2,12-4 1,-8 0-5,-4 4 2,13-2-1,-13 2 6,14 2-8,-8 2-4,2 1-8,0 1-3,-1 4-1,1-1-2,-2 3-6,1 2 1,1 2-7,-1-3-3,0 3-2,-2-3-5,0-2-1,-2 0-1,3 0-1,-4 1-4,2-2-3,0-2-1,-2 2 2,1-4-5,-3-6-1,3 8 3,-3-8-3,2 6 2,-2-6 1,0 0-2,0 0 10,1 7 2,-1-7-4,0 0-1,0 0 4,0 0-14,0 0-8,7-26 1,-3 15-6,-1-1 0,4-2-3,-1-2 4,3-2-7,0 1 3,3-4-5,-4 4-2,4 2 3,-3 1 1,1 2-1,0 2 2,-3 2 3,-1 1-6,-1 2-2,-2 0 0,-3 5 2,10-2 3,-10 2-2,0 0 2,9 7 10,-6 0 1,-3 3-1,1 1-2,-1 5 7,3-1-1,-1 3 1,2-3-3,-3 1 3,3 0 2,-2 1-5,1-7 0,1 2 0,1-1 3,0-1 1,-1-2 0,0-2 4,1-1 5,-1-1 4,1 2-3,1-4 0,-6-2 0,14 1-3,-6-1-4,-8 0 4,14-4-4,-4-3 0,-1 3-4,0-3-6,-1-3-9,3-3 7,-2-1-14,1 0-3,-2-2 0,-1 2-11,-2-2 4,-1 0 4,-1-1-1,1 0-1,-4 5 0,0 0 8,0 1-1,2 1 7,-2 1 11,0 9 2,0-9 0,0 9-5,-2-9 0,2 9-4,0 0 1,0 0 6,0 0 6,0 0 4,0 0 1,0 0 5,14 20 1,-9-9 1,3 4 3,3 0-4,-2 2 0,2 0-3,1-3 0,0 2 4,2-1-3,0 2-6,-1-4 3,-3 1-2,-1-5 1,-1 2-1,-2-3-1,2 2 0,-6-4-1,2 3-7,-4-2-2,0-7-3,-5 16-10,-4-6-10,-1-3-22,-7 4-29,-7 0-20,-4-3-34,-2-1-29,-1-1-67,-1-2-119,-2-3-369,-2 0 164</inkml:trace>
  <inkml:trace contextRef="#ctx0" brushRef="#br0" timeOffset="201278.9799">11940 11057 65,'0'0'89,"0"0"-7,0 0-20,0 0 4,0 0-7,-5-6 0,5 6-3,0 0-1,0 0 1,0 0-1,0 0 1,0 0-7,0 0 0,0 0 2,0 0 4,0 0-6,0 0 7,0 0 4,0 0-2,24-2-4,-16 0 3,3 1-4,2 0 3,4 1-7,1 0-3,4-1-3,-2 1-2,8 0 5,2-1-11,2 0 7,1-1-3,3 1-2,3 0 0,0 0-8,12 0-2,-12 1-4,11-1 0,5-2 0,-1 1-2,-1 2 0,0-1 0,1 0-7,-3 0 3,0-1-2,0-2-2,-11 2 0,-1 1-1,1-2 0,-2-1-4,-3 2-2,-1-3 0,2 4-9,-7 0-4,-8-1 2,0-1-8,-1 3 7,-4 0-6,-3-1-1,-3-2-5,-2 3 6,-8 0-7,14-1 5,-9-1 2,-5 2-1,0 0-1,10-1-13,-10 1-10,0 0-12,0 0-4,0 0-18,0 0-5,0 0-11,0 0-16,0 0-141,-23-7-264,23 7 117</inkml:trace>
  <inkml:trace contextRef="#ctx0" brushRef="#br0" timeOffset="201661.9805">12770 11144 61,'53'0'148,"5"0"-22,0-1 0,7-2-5,-2 2-7,28-5 2,-27 2-5,1 0-3,29-2-7,-30 1 1,1 1 1,27-3-11,-30 1 2,29-1-5,-32 0-9,2 2-4,-1 1-6,-1 2-9,-6-1-2,-14 3-6,-3-1-2,-4-3-10,-1 3 1,-2 0-7,-14 2-4,-1-2 2,-3 1-5,-5 0 0,-6 0 3,11-1-10,-11 1-6,7-3-17,-7 3-16,0 0-9,0 0-14,4-4-14,-4 4-30,0 0-16,0 0-23,0 0-45,0 0-123,-3-12-314,3 12 139</inkml:trace>
  <inkml:trace contextRef="#ctx0" brushRef="#br0" timeOffset="202805.799">16812 10757 70,'0'0'183,"0"0"-21,0 0-16,0 0-12,0 0-16,0 0-8,30-7-5,-20 7-12,3-1-6,6-1-3,-3 1-8,2 0-10,0 0-4,1-1-4,-2 0-9,1 0-7,0 0 2,0-1-8,-1 0-2,0 1-4,-3 0-6,-1 1 1,-3-2-6,3 2-6,-3 0 0,-3 1-6,-7 0-12,15-3-8,-15 3-6,9 1-10,-9-1-22,10-1-22,-10 1-8,0 0-15,0 0-35,0 0-101,6-3-252,-6 3 112</inkml:trace>
  <inkml:trace contextRef="#ctx0" brushRef="#br0" timeOffset="203144.8862">16926 10869 137,'6'2'141,"5"2"-6,1-2-19,2 0-7,5-1-11,2 2-5,-1-1-13,1-1-5,7-1-6,-9 0-8,2 1-4,-1-1-9,-3-1-3,-2 1-6,-2 0-10,-1 0 5,-3 0-4,-1 0-5,-8 0 2,14-1 14,-14 1 4,9-2 11,-9 2 5,0 0-3,9-1-5,-9 1 0,0 0-9,0 0-2,0 0-6,0 0-3,0 0-5,0 0-8,0 0-7,0 0-12,-25-7-12,25 7-20,0 0-18,-12 0-15,12 0-30,0 0-28,-9 0-156,9 0-299,0 0 133</inkml:trace>
  <inkml:trace contextRef="#ctx0" brushRef="#br0" timeOffset="204840.6381">17746 10454 53,'0'0'153,"0"0"-6,-3-7-5,3 7-3,0 0-12,0 0-5,0 0-8,-4-7-6,4 7-8,0 0-7,0 0-3,0 0-14,0 0-12,-7-3-2,7 3-12,0 0-2,-13 2-6,13-2-2,-16 7-7,6-3 2,-2 1-6,2 2 1,0 0 4,-6 3-3,5-1-6,2 1-2,-2 1-1,1-2 4,4 2-4,0 0 10,-1 3-1,2 2-5,3 2 1,-2-2 1,4 0-1,-1 1 0,1 2 1,2 8-5,2-8-1,-1 0 0,4 5-2,-1-6-3,1 0 4,3 0-3,2-2 2,-1-1 2,3 1-1,0-3-1,-1-1-1,5-1 2,-1-3-4,2 1-2,0-2-1,0-2 3,1-1-2,-3 0 1,2-1-5,-5-2 2,-1-1 2,-1 0 0,3-1 1,-3-2 2,0 1-1,0-2 2,-1-2 3,1 0 4,-1-1 1,0-1-5,3-3-2,-3-3-2,0 2 1,-2-4-6,-1 1 4,1-2-7,0 2 3,-4-1-1,3-3-1,-3-5-4,-1 5 0,0 1-3,-2-1-4,-1-1 2,-1 1-5,0 2-10,-1 1-2,-3-3 4,1 3 0,0-1-4,-2 2 5,-2-1-9,2 4 4,-2-4-5,-2 2-1,0 1-10,0-1 2,-3 2 3,0-1-3,-2 1 4,1 2-3,-1-1-2,-2 1 7,1 0-1,-2 3 0,2 0 4,-2 1 1,-3 0 3,7 2 4,-3 2-3,-1-2-5,2 4 6,3-1 3,-1 1-5,-1 1 6,3-1 0,-1 3 0,3-1 3,-1 2-8,0 1 9,2-1 0,3 2 8,1 1-2,2-2 1,0 2 6,4 4 3,-1-1 2,2 2 0,-1-1 3,3 6 1,3-2 12,-1 0-8,2 0 2,3 8 1,-1-7-1,0-1-3,-1 2 0,7 4 2,-5 0-2,1-5 2,3 4 0,-1 4-3,-1-1 1,2-1-4,-3-1 1,4 2-2,-6-2 1,5 1-3,-4 1 3,-2-5-8,1-3 2,0 9 3,-2-9 0,1 3-5,-2-1 4,0-2-6,-2 0 1,1 0 0,-4-3 2,3 3-10,-3-3 7,0-4 0,0 2 2,-3-1-4,2 1 3,-3-1-2,1-2 2,0-7-2,-1 14 0,-1-8 1,2-6 1,-2 11-2,-1-6 0,3-5 0,-4 7 2,4-7-7,-6 6-7,6-6-13,-8 4-6,8-4-7,-6 4-5,6-4-15,0 0-17,-6 3-19,6-3-12,0 0-32,0 0-20,0 0-38,0 0-154,11-17-374,-3 10 166</inkml:trace>
  <inkml:trace contextRef="#ctx0" brushRef="#br0" timeOffset="205206.1276">18337 10553 45,'0'0'302,"0"-9"-30,0 9-27,0 0-28,0 0-17,0 0-15,7-3 6,-7 3-21,20 6-11,-8-1-3,7 3-12,7 2-15,3 0-5,0 5-5,2 0-10,2-2-10,-1 3-11,2 0-6,-3 3-9,-1 1-11,1-2-4,-4 3-5,-2-3-1,4-1-6,-4-2-5,-7-2-8,-3-3-2,1 2 13,-2-1-18,-1-1-6,-5-5-3,0 2-5,-1-4-8,-1 2-5,-5-2 4,-1-3-12,8 6-5,-8-6-9,4 3-5,-4-3-10,0 0-8,0 0-15,5 5-11,-5-5-15,0 0-20,0 0-20,0 0-8,0 0-15,0 0-24,0 0-23,0 0-194,0 0-423,-26-11 188</inkml:trace>
  <inkml:trace contextRef="#ctx0" brushRef="#br0" timeOffset="205483.885">18783 10565 38,'0'0'201,"-1"-10"-10,1 10-13,0 0-18,-3-8-12,3 8-25,0 0-8,0 0-5,0 0-6,0 0 5,0 0-7,-17 17 0,10-7-7,0 1 1,-2 5-7,-3 1-6,-4 7 3,1 0-6,0 0-4,-3 0-3,-2 1-3,4 0-3,-1-2-9,-2-1-1,1 1-8,-1-3 1,1-2-10,4-2-2,0-3-6,4 0-2,1-3-3,-1-2-3,3 0-7,0-2-16,0 0-9,3 0-21,-2-1-17,3 0-16,1 1-23,2-6-18,-5 8-25,5-8-32,0 9-34,0-9-157,0 0-380,4 7 168</inkml:trace>
  <inkml:trace contextRef="#ctx0" brushRef="#br0" timeOffset="206482.0941">19382 10622 8,'0'0'262,"0"0"-22,0 0-21,0 0-19,0 0-17,-7-8-14,7 8-6,0 0-14,-16 14-11,8-6 0,0 2-13,-1 3-5,-2 2-9,0 3-10,-3 5-8,1 4-9,-1-2-7,1 0-8,-1-1-4,1 0-9,6-6-14,-3-1-5,3 0-3,1-3 0,2-2-6,0-2-1,0-1-6,2-4 3,2-5-5,-4 9 5,4-9 6,-1 9 2,1-9 1,0 0 10,0 7-7,0-7-1,0 0-2,0 0-9,0 0 4,0 0-5,25-18-3,-18 10 1,4-5-6,-1 0-4,2 1-5,-1-4-3,-1 0 0,7-5-7,-7 4-6,3-6-2,0-2 0,1 1-2,-4 1 0,0 5-6,1 2 7,-5-1-2,3 2 1,-3-1 1,-2 4 3,1 0 1,-2 2 0,-1-1-1,2 1 3,0 2 1,-2 0 5,0 0 9,-2 8-5,1-10-1,-1 10 2,3-7 1,-3 7-2,2-7-4,-2 7 3,0 0-3,0 0-2,0 0 1,2-7-1,-2 7 0,0 0 1,0 0 5,0 0 7,0 0-1,15 13 4,-10-8 0,-1 0 1,2 0-1,2 0 2,1 4 2,2-1-1,1 3-1,2 1 6,-1 0-4,2 3-2,-1-1 0,0-1 1,3-1-2,-2 3-1,3 4-3,-4-5 1,-1-1 5,0 1-10,1-2 2,-2 1 4,1 0-6,-3-1-2,-1-3 0,1 0 1,0 0-1,-1 0 4,-3-1-5,1-1 4,0 1-3,2-2-3,-4 1 2,1-2-2,-1 0 5,-1-2-3,-4-3-4,8 6 4,-8-6-2,5 4 2,-5-4 2,5 5-3,-5-5-1,0 0-3,4 4 2,-4-4 1,0 0-3,0 0-1,0 0 3,2 6 1,-2-6 1,0 0-2,0 0 2,0 0-2,0 0 1,0 0 1,2 8-1,-2-8 3,0 0 5,0 0 4,0 0 3,0 0 1,0 0 5,0 0 2,0 0-6,0 0 0,-10 7-3,10-7 1,-21 1-5,3 0 12,-4 0-13,-5 3-3,-4-2-1,-1 2 2,0-2-3,-4 1 5,-13-1-8,11 0 0,-10 2 6,10-1 0,-1-1 0,3-1-7,0 1 2,4 1-16,2-1-13,2 2-15,7-6-28,2 8-32,3-2-36,3 0-42,1 0-48,5 3-64,1-3-187,5 1-516,1-5 228</inkml:trace>
  <inkml:trace contextRef="#ctx0" brushRef="#br0" timeOffset="225126.2814">12312 11933 137,'0'0'175,"-4"-11"-21,4 11-11,-1-12-15,0 5-10,1-2-11,0 9-2,-1-17-5,-1 6-14,2 1-10,0-2-1,-1 1-4,1 0-13,0-3 2,0 2-9,-1-1-7,-2 1-8,2-1-1,-3 2-3,2-2 0,-2 1-4,-1 2 5,1 1-3,-1 0 3,-2 2-5,2 2-4,-2 1-3,0 0-7,7 4 7,-14-3-1,5 3-5,9 0-4,-19 3-1,7 2 1,2 1-2,0 2 1,-1 0-1,0 1-3,1 3-1,-3-1-1,7-1 4,-3 5-6,0-1 1,5 1-3,0 1 2,0 0 0,2 1 3,1 1-5,1-1 3,1-1 0,0 1 0,2 0-3,-1-3 0,2 1 0,0-3 2,5 4 1,-4-6-6,1 1 3,2-1 2,1-2 0,0-2-2,-1 0 1,1-2 2,1-1 0,0 1 1,1-4-3,0-1-2,-1-2 1,0 0 0,2-2 4,-3-1-6,-1 0 5,3 0-3,-2-3 0,-1 2 4,-2-1-2,3-2 0,-2 0-4,-3 0 3,1-2 1,1 0-5,-2 0 8,0 0-3,0 0-1,-1-2 0,-1-2 1,1 4 0,0 0-1,-1 2 3,-1 3-3,2-3 2,-3 10 6,0-9-5,4 4-2,-4 5 3,0 0-9,0-9 5,0 9 5,0 0-3,0 0-2,0 0-1,0 0-3,0 0 2,0 0 7,0 0-6,3 25 4,-1-16-6,0 1 4,0 3 5,0 3 3,-1 1 0,2 1 0,0 0 1,-1 2 2,3 5 3,-2 0-1,3 1-4,-1-3 2,-3-2-4,0 3-2,1-5 3,-1 2-4,1-2 0,1-2 2,0-2-5,-1 1 5,0-4-1,-2-2-2,0-2 0,2 1-4,-2-4 1,-1-5 1,3 10 2,-2-6 4,-1-4 10,0 0 6,4 9 7,-4-9 2,0 0 2,0 0-7,0 0-1,0 0-2,14-20-2,-10 11 0,-2 0-5,2-2-2,0-3 0,0 0-3,4-1-1,-3-1-2,-2-1 0,1 1-7,0 5-1,0-2-6,0 1-9,-2 2-9,1 0-7,-1 3-10,-1 1-12,-1 6-17,5-10-23,-5 10-19,1-9-22,1 4-19,-2 5-29,0 0-155,4-10-360,-4 10 160</inkml:trace>
  <inkml:trace contextRef="#ctx0" brushRef="#br0" timeOffset="225481.918">12776 11963 40,'-6'11'185,"-1"0"-18,1 4-18,-5 2-6,3 2-11,3-1-14,-4 0-10,5 0-16,1-1-7,3 0-6,2-1-7,-1-1-9,5-3-5,-1 0-4,2 2-1,-1-3-3,1 0-2,4-4 0,-2 1-5,0-1 2,2-3-5,0 1 2,-1-3 0,1 0 1,2-5 0,0 1 0,0-3 3,-1 0-3,4-5 1,-2-1-7,1-1-3,-3-1 0,0-1 4,-2-1-6,-3 1 3,-2-3-5,-2 2-2,-2-2-6,-2-1-2,-3 3 0,-2-1-2,-2 1-11,-1-1 0,-2 4-6,-1 0-7,1 5-9,2 1-9,-2 0-11,0 1-19,2 2-18,1 1-28,8 2-28,-16 0-23,16 0-182,-11 2-361,11-2 160</inkml:trace>
  <inkml:trace contextRef="#ctx0" brushRef="#br0" timeOffset="228372.7125">13206 12138 200,'0'0'187,"0"0"-21,0 0-13,0 0-8,0 0-16,0 0-8,0 0-7,0 0-9,0 0-6,23 5-5,-13-6-10,2-1-6,7-1-1,1-2-8,2 3-3,10-4-4,-3 1-10,4 0-4,4 2 0,2-3-3,12-3-3,-13 4-9,1 0-4,14-3-2,-14 5 0,-1-1-5,1 2-7,-2 1-7,-1-2-2,-4 2-4,-1 2-2,-2-1-5,-7 0 0,-5 0-4,-2 1 1,-2-1 2,-2 0 0,-3 2 1,-8-2 2,14 0-3,-14 0 5,11-2 1,-11 2 3,0 0-2,9 0 4,-9 0-4,0 0 4,8 2-1,-8-2 0,0 0-1,0 0-2,0 0-1,0 0 2,0 0-5,0 0-3,0 0 1,0 0-12,0 0 3,0 0-1,0 0-7,0 0-4,0 0-1,0 0 4,0 0-3,-22-13-1,16 11 2,0-1-1,6 3 1,-12-8 10,6 5-8,-6-2 1,4 0 6,1-1 0,-3 1 6,2-1-2,0 2 7,2 0 6,0 0 6,6 4 3,-11-4 5,6 0 6,5 4-2,0 0-2,-9-4-2,9 4-2,-5-3-3,5 3 0,0 0-1,0 0 12,0 0 7,-7 11-7,7-11 2,-2 12-1,2-5 0,0-7 4,2 18 0,-1-8-2,0 1-1,0-1-4,1 1-1,0 0 1,2-1-5,-3 1 4,0 0-1,2 0-5,0-2 1,-1 0-4,-1-2-3,1-1 2,-2-6 3,2 12-1,-2-12-5,3 7 0,-3-7 4,2 6 1,-2-6 1,0 0-3,2 8-1,-2-8 1,0 0 2,0 0 3,0 0-4,0 0-4,0 0 3,0 0 1,0 0-2,0 0-2,0 0 0,0 0 0,1-24-1,-1 24 0,-1-18-1,-1 7 3,2 0-4,0-2 2,0 2-2,-1-1 0,1-1-3,-1 3 1,0-2 1,-1 2 3,1 1-4,0 2 1,1 7 4,-3-13 0,3 13 0,-1-9 0,1 9-3,0-7 4,0 7-3,0 0-4,-1-9-2,1 9 3,0 0-2,0 0 4,7-3-2,-7 3 2,0 0-2,22 7 0,-14-1-1,1 0 4,1 0-5,0 1 6,-1 0-4,2 2 3,-2-1-1,2 0 0,-1 1 0,-1-2 0,1 0 0,-1 1-4,-1-5 4,-3 1 5,0-1-7,-1 2 3,-4-5 2,6 4 1,-6-4 7,5 5 7,-5-5-2,0 0-4,0 0-3,0 0 4,-19 11-4,9-7-2,-7 2-8,-1 0-12,-1-2-16,-8 1-26,1-1-21,4 2-20,3 0-21,1-1-35,0 0-26,-1 0-180,-2-2-383,6 2 169</inkml:trace>
  <inkml:trace contextRef="#ctx0" brushRef="#br0" timeOffset="228980.8559">12749 12454 157,'0'0'175,"0"0"-14,0 0-10,0 0-7,0 0-3,0 0 4,0 0-2,0 0 5,0 0-6,0 0-11,12 20-5,-11-14 1,3 3-8,-3 3 5,1-1-12,0 6-5,-1 1-15,3 0-1,-4 8-5,-1-2 2,1 1-9,3 0 1,-2-1-15,-1 0-3,1-4-7,-1 5-6,0-5-8,-1-1 0,3-2-6,0 1 6,-2-3-15,1-3 0,3 1-3,-4-3 0,2 1-4,-1-3-1,-1 0 0,2-1-6,-2-7-12,1 10-8,-1-10-6,1 7-11,-1-7-13,0 0-9,2 8-16,-2-8-12,0 0-15,0 0-15,0 0-7,0 0-13,1 7-8,-1-7-16,0 0-11,0 0-25,0 0-164,0 0-379,0 0 168</inkml:trace>
  <inkml:trace contextRef="#ctx0" brushRef="#br0" timeOffset="229397.872">12656 12869 10,'0'0'181,"-9"-3"-17,9 3-8,0 0-23,0 0-14,0 0-13,0 0-6,0 0-3,0 0-9,0 0 2,0 0 2,0 0 8,0 0 0,8 21-12,-3-15-7,-1 0-8,1 3 0,1-2-4,-2 1-5,3 2-3,-2-1-9,2 2-2,-2 0-11,2 0 3,-2 0-4,3 1-5,-1-1-6,0 1-2,-1-3-3,-1 2 2,0-2-3,1 1-4,0-5 0,-2 3-3,-1-1-7,3-2-7,-3 1 3,4-2-4,-2-1 2,1 0-4,-6-3 3,13 1 0,-4-2 1,1-3-12,0 2 12,2-4-2,-1-1-3,1-1 1,-1 0-1,0 0 6,3-2-6,-3-1 3,-2 3-2,0-3 3,-1 1 0,-1 2 4,-1-2 1,0 2 4,-2 2 1,-3-1 8,1 1 8,0-2 1,-2-1-2,0 9 6,-4-12-1,-1 6 5,-4 0-7,3 2-2,-10-2-1,-2 2-3,-1 0-2,0-1 0,-3 3-6,-6 2-5,8-3-7,2 5-10,-1-1-17,-2 1-21,6-1-29,3 3-27,0-2-37,1 0-55,-6 1-181,7 0-404,4 1 179</inkml:trace>
  <inkml:trace contextRef="#ctx0" brushRef="#br0" timeOffset="231164.1614">12926 13357 120,'-7'-7'150,"2"3"-5,-2-1-14,-1-2-17,1 3-4,2 0-7,-1 1-7,-3-2-12,3 1-5,-1 1-6,-1-1-11,8 4-1,-15-3-7,9 3-3,6 0-10,-22 2-1,12 1-1,0 3 5,-3 1-4,1-1-3,-3 5 0,1-3 0,0 5-10,2 0 11,-3 1-11,4 2 7,-1 0 0,-1 1-7,6-2-5,-1 3 2,1-1-3,3 1-2,4 0-1,-2 0-2,2-1-5,4-2 3,-2 3-1,6-2-5,-1 0 2,3-4-4,3 3 2,-2-4 1,4-2-2,0 0-1,1-1-5,2-2 8,0-1-3,0-1 2,1-2-3,3-2 4,-2-5-4,1 1 4,-1-3 2,-1 0 2,0-4 2,3-3 5,-5 2 5,-2-2 3,-1-2 0,0 1-1,-5-2-6,-2-1 4,-4 0-7,-1 0-1,-4-1-2,-1-2 0,-4 3 0,-4 0-1,-2 4-5,-5-5-2,1 6-3,-7 0-13,6 5-8,-2 1-14,-1 1-23,1 3-18,2 0-25,-1 2-26,6 1-38,0 1-166,2 2-355,2 0 157</inkml:trace>
  <inkml:trace contextRef="#ctx0" brushRef="#br0" timeOffset="233182.3978">13447 11757 120,'1'-10'114,"-1"10"-13,3-10-8,-3 10-4,1-9 2,-1 9-2,2-10-13,-2 10-7,0-11 3,0 11-16,0-10 4,0 3-7,0 7-3,0-14-5,0 9 8,0 5-13,-3-15-1,2 9 5,1 6 1,-4-13-4,1 5-7,2 0-2,-3-1-4,2 2 6,-3 2 3,-1-4-1,4 2-5,-3 2-3,-2-1-3,2 2-3,-2 1-1,7 3-2,-13-5-2,5 4-3,2-2-5,6 3 4,-16-2 0,9 3-1,-6-1-5,13 0 2,-13 4-7,5-3 4,1 3 2,3 0-6,-2 0 8,-1 1-4,1 0-3,-2 1 0,3-2 0,-1 3-2,1 0 5,-2 0-4,2 1 0,1 0 5,-2 2-5,2 0-4,0 0 3,0 1 1,3-1 4,0-3-4,-1 3-4,2-2 5,2 2-1,-1-3 1,3 2 5,-2-2 1,4-2-4,-1 1-3,2-2 8,2 1-4,0-2 1,3 0-2,-1 0 1,1-2-2,-1 0-1,2-1 3,-1 0-2,0-1 0,0 0-4,2-2 6,-3 0 0,0 0 1,1-1-1,-3 1 0,2-2 0,-1 0 1,-1-1 1,0 0 0,1-1 5,-1-1-2,2-3 2,-3 3-6,1-2 2,-1 2 1,-3-1 1,0 0 2,1-1 1,-1 2-3,-2-2-4,-1 3 5,1 0 0,0-2 2,-1 3 1,-2 6 0,0-10 10,0 10 2,3-10 1,-3 10-2,0 0-2,2-9-3,-2 9-4,0 0-6,0 0 1,0 0-1,0 0-1,0 0 0,0 0-6,0 0 3,0 0 2,-10 23-3,10-13 2,-3-5-6,3 5 0,-1 0 3,0 0 4,0 1-4,1-1-6,0 1 9,1-2-3,1 1-1,-2 1-2,3-1 4,1-1-2,2 0-2,-1-1 2,0-2 5,2 0-2,-2 0-3,4-3 2,0 1-1,-2-2 2,4-1-2,1-2 5,1 1-1,-5-3-1,5 1-1,-6 1-3,1 0 3,-8 1 1,14-3-1,-14 3-3,9-4-8,-9 4-13,5-3-22,-5 3-22,0 0-27,0 0-23,4-7-36,-4 7-38,0 0-158,0 0-370,0 0 164</inkml:trace>
  <inkml:trace contextRef="#ctx0" brushRef="#br0" timeOffset="235130.6782">14686 11953 30,'-2'-9'146,"2"9"-13,0-8-18,0 8-5,0 0-6,2-14-5,-2 14-7,0-11-4,0 11-17,0-9 3,0 9-2,-2-11-7,2 11-4,-4-11-4,2 4-10,-2 1-6,0-2-3,0-1 7,0 3-12,-4-2 3,0 1-5,0 0 3,-1-1-6,0 0-8,2-1-1,-2 4 9,-3-1 1,1-1-6,-2 1 0,3 4-3,-1 0 2,-2 0 7,0 0-16,0 1 2,0 2-4,0 1 1,1-1-3,3 1 1,-4 1-5,3 2 5,1 0-3,-3 4 0,5-3-7,-1 3 4,0-1-2,3 1 5,-1 0 6,4 1-1,2 1 2,-1 1-4,2-1-2,1 1-2,2-1 2,-1 0-3,1 0 5,3 0-5,-2-1 1,1 0 1,2-3-2,-1 1 1,1-2 2,1 1 0,0-3 0,1-1 3,-1 1-2,2-2-4,-1-2 4,0 0-5,1 0 7,-1 0-4,0-1 2,-3 0 2,5-1-2,-6 0-1,0-3-2,-6 5-1,13-7 4,-8 4-4,-1-2 4,1 0-6,-2-1 2,2-1 1,1 0 0,-2-1-2,0 1 0,-2 0-4,1 0 5,1-2-3,-3 0-1,2 2 0,-3 7 2,2-12 2,0 7-5,-2 5 2,5-11-2,-5 11-2,1-8 2,-1 8 0,0 0-3,1-6 6,-1 6-1,0 0-3,1-7 1,-1 7-1,0 0-1,0 0-2,0 0 4,0 0-1,0 0-1,3-8 2,-3 8 1,0 0-4,0 0 5,4-4-2,-4 4 5,0 0-4,0 0 4,0 0 0,0 0-2,0 0 1,0 0 1,0 0-2,0 0-2,0 0 1,0 0-3,0 0 5,0 0-3,5-4 1,-5 4 1,0 0-1,0 0-2,0 0 2,0 0 5,0 0 2,0 0-3,0 0 4,6 14 3,-3-9 6,0 2 5,0 1-6,0 2 0,1 1 1,-2 1-3,3 4 1,-1-1-4,-1 2-1,1 0 1,0 1 1,0-1-5,0 0 2,0-1 0,-1 1-1,-1 0 1,1-2-4,1 1 0,-2-4 0,1 0 0,2-1-3,-3 0-1,1 0 2,-2-4 0,3 2 1,-1 1-6,-1-5 2,-2-5 1,3 7-2,-1-2 4,-2-5-4,0 0 9,5 8 7,-5-8 8,2 6 4,-2-6 3,0 0 1,0 0 1,0 0-4,0 0 5,0 0-13,14-14 1,-10 8 7,0-2-13,3-2-3,-1-1 0,2-3-1,0-1-1,1-3-3,1 1 1,3-5 2,-3-3-4,0 7-4,3-4 3,-3-2 0,1 1-1,-4 4 1,1 1 4,2 1 1,-2 2-5,-2 0-2,1-1 0,-1 4 4,-2 3-5,0-1 5,-2 3-7,1 1 0,1-1-3,-4 7-6,3-12-5,-1 7-5,-2 5-7,4-9-10,-4 9-12,1-6-21,-1 6-14,0 0-10,0 0-6,0 0-12,0 0-22,0 0-12,0 0-23,0 23-50,0-23-110,-4 17-352,7-6 156</inkml:trace>
  <inkml:trace contextRef="#ctx0" brushRef="#br0" timeOffset="235602.9202">15289 12003 59,'0'0'233,"-5"-7"-15,5 7-16,0 0-16,0 0-17,0 0-16,0 0-13,0 0-13,0 0-8,0 0-16,0 0-10,0 0-11,0 0-7,0 0-7,0 0 2,0 0 17,0 0-2,0 0-3,0 0-2,0 0-5,0 0 3,0 27-5,-4-18 8,3 2-2,1 1-1,-3-1-8,2 6 0,-1 0-8,0-2 6,-1 1-12,1-1-5,-3 0-7,1 1-3,1-4-4,2-1 1,-3 0 4,3 1-5,0 0-2,-1-6-6,1 3-1,0-3-4,1-6 0,0 8-3,0-8-1,-3 8-2,3-8 1,0 0-5,0 0-2,2 10-1,-2-10 2,0 0-6,0 0 2,0 0 0,0 0-4,0 0-8,0 0-11,-2 9-10,2-9-15,0 0-22,0 0-17,0 0-18,0 0-18,5 6-18,-5-6-28,7 3-36,-7-3-24,7 6-226,-3-3-482,-4-3 213</inkml:trace>
  <inkml:trace contextRef="#ctx0" brushRef="#br0" timeOffset="236160.6349">14996 12403 256,'0'0'253,"-4"-6"-9,4 6-16,0 0-15,0 0-16,0 0-16,0 0-13,0 0-19,-2-7-14,2 7-16,0 0-6,0 0 1,0 0-9,0 0-8,0 0-14,5 28-10,-5-17 3,1 1-4,0 3 5,-1 1-16,0 2 0,0-1-9,2 1-2,-2 1-6,0 0-3,0-1-6,0 2-4,0 0-6,0 5 2,-2-6-1,1 0-7,1-2 0,0 0-1,-1-1 0,1 0-4,0-2-1,-1-4 3,-1 1-6,2 0 1,-1-4-3,2 0 2,-1-7-3,-1 13-9,1-13-2,-1 11-6,1-11-1,-2 6-6,2-6-4,0 0 0,0 0-5,0 11-8,0-11-2,0 0-7,0 0-16,0 0-3,0 0-16,0 0-6,0 0-24,0 0-30,0 0-15,0 0-18,0 0-16,0 0-197,0 0-416,0 0 184</inkml:trace>
  <inkml:trace contextRef="#ctx0" brushRef="#br0" timeOffset="236598.6011">14849 12725 176,'0'0'192,"0"0"-17,0 0-16,0 0-15,-6-2-16,6 2-9,0 0-9,0 0-3,0 0-7,0 0-6,-5 14-6,5-14-7,-2 14-3,2-6-11,-2-1 1,3 3-6,-1-1-4,0 2-6,1-2-1,1 2-3,0 0-4,1-1-1,-1 0-7,2-1-1,0 1-2,1 2-4,0-4-5,0 2-4,0-1 2,3 0-4,-2 0 0,1-3-10,-1 1 8,2 0-2,-1 0-3,0-5 0,-1 3-2,2-2 5,5 0-2,-3-2 1,-1 1-4,4-3-2,-4 0-1,0-2 1,2 0 0,-1 0-1,-1 0 0,3-3 0,-5 0-1,2-2 1,2-1-3,-2 1 2,0-2-2,-4 1 4,2-1-1,0 2 0,-3 2 3,1-2 9,-3 3 1,0 0-5,-2 5 3,1-11 2,-1 11-3,-1-10-2,1 10 1,-6-8-6,6 8 2,-10-7-2,3 4-1,7 3-1,-18-3 1,5 3-3,-1 2-1,-4 0-2,0 2-8,-2-1-8,0 3-11,0 2-12,-2-1-15,3-3-13,-1 4-19,2 0-13,1 0-25,1 0-20,5-2-22,0 0-183,-1-1-375,3 1 166</inkml:trace>
  <inkml:trace contextRef="#ctx0" brushRef="#br0" timeOffset="238841.939">15103 13482 116,'0'0'157,"0"0"-25,0 0 6,0 0-11,-10-10-6,10 10-1,0 0-11,0 0-8,0 0-2,-7-4-13,7 4-6,0 0-8,0 0-7,0 0-6,0 0-2,-9-3-9,9 3-4,0 0-8,0 0-2,-14 8 0,8-5-10,1 2 8,-4 0-6,2 1 5,-2 0-2,0 3 0,0-1-9,-1-1 9,1 3-1,-2 3-8,3-4 0,0 0 1,0 0-4,3 0 1,0 1-1,-1 1-3,3-1-3,1 0 6,-2-1 1,4 2 1,0 1-2,0 0 0,2-1 2,1-1-5,2 0 1,0 1-4,1-3 8,2 2-7,0 0 1,3-5 3,-1 2-2,3-1 2,0-2 1,6 0-3,2-2 0,0-2 0,1-2 0,5-3 2,1-4-4,1 2 6,-2-5-2,0 3 1,-3-3 6,1 1 3,-9 1 0,-2-1 2,0-1 1,3-2 0,-8 6 16,-3-4 7,-1 3-3,0-4 4,-3 1-4,-4-1-2,-4-2-5,-2-2-4,-8-4-7,3 7 2,-7-4-9,3 4-6,-5 2-7,-1-2-19,-2 4-21,4 6-21,0 0-29,-7 3-44,8 2-37,1 0-50,-3 4-224,6 0-471,-1 1 209</inkml:trace>
  <inkml:trace contextRef="#ctx0" brushRef="#br0" timeOffset="243224.7028">12629 14585 90,'0'0'118,"0"0"-3,0 0-13,-6-4-11,6 4-3,0 0-8,0 0-6,0 0-3,0 0-4,0 0-3,0 0-2,0 0-6,0 0-2,0 0-6,0 0 2,0 0-4,-1-9-5,1 9-7,0 0 2,-2-10 1,2 10 4,0 0-8,-1-8 1,1 8-1,0 0 4,-4-9-9,4 9 2,-2-5-6,2 5 0,-3-9-6,3 9 4,-4-5-2,4 5-3,-4-10 4,4 10 0,-7-7-4,4 3 0,3 4 4,-6-8 4,2 2-4,4 6-4,-9-7-2,2 2-1,7 5 6,-8-9-10,1 5 4,2 2-2,-2-3-2,7 5 1,-15-7-13,6 2 7,2 3-1,-2-2 2,2 3-2,7 1-3,-16-3-1,8 3 3,-1 0-3,-1 3 4,0 1-4,-2 2-4,1 0 1,-2 4 1,-1 1-1,1 1 3,2 3 2,-1 0-1,2 0-2,1 2-3,0-3-3,1 1 8,5 0-1,-1-3-1,0 0 1,1 3-3,2-2 2,1-3 2,1 1-6,-1 0 2,4-1 0,-1-1-8,-1 1 9,2-3 1,3 3 3,-1-3-4,-1 0 5,3-1-1,-3-2-3,4 0-6,-3 0 10,0-2-3,-6-2 0,13 0 1,-4 0 1,1-1 1,1-2-1,-1-1 1,-1-2 1,-1 2-11,1 0 10,1-4 2,0-3-1,-2 2-2,0 0 2,0 1 0,-1-3 2,-1-1-3,2 1-1,-2-3 3,0-1-5,-2 5 1,0-1 3,1 0-3,-1 0 0,-2 2 2,2-1 3,-2 1-3,3 2 2,-3-3-10,0 3 10,0 1-3,-2 6 3,3-10 8,-3 10-7,2-7 1,-2 7 0,1-7 0,-1 7-3,0 0 3,3-7 0,-3 7-3,0 0-2,0 0 3,5-6-3,-5 6 2,0 0 3,0 0 2,0 0 2,0 0-5,10 17 6,-6-11 5,-1 3-3,1 0-3,1 2-2,1 4 8,-1 0 1,2 2 3,-1 1 0,-1-1 0,4 5-1,-2 3 2,-4-6-2,4 6-2,-1 0 1,2 1 0,-6-7 0,1 5-5,-1 1-3,1-6 2,0-3 1,-1 2-5,1-1-1,-1-2 1,-2-3-1,3 1-4,-2-3 6,4 0-5,-5-2 1,3 1-3,-2-3 2,-1-6-2,1 7 0,-1-7 0,-1 11 0,1-11-1,1 6 6,-1-6 4,0 0 11,3 5 6,-3-5 2,0 0 7,0 0 3,0 0-7,0 0 0,0 0-6,0 0-2,10-20-2,-6 10 0,0-7-5,2 1 1,1-3-1,-1 1-6,2-6-1,0 4 3,0-5-5,1 1-2,-4 6 0,4 1-1,-1-2 0,-2 3 0,-2 3-4,0 2 9,-1 0-6,0 1 0,0 1 2,-2 4-5,-1 5-4,3-12-3,-3 12-10,2-6-9,-2 6-21,0 0-24,2-9-25,-2 9-32,0 0-31,0 0-22,1-7-37,-1 7-162,0 0-407,0 0 181</inkml:trace>
  <inkml:trace contextRef="#ctx0" brushRef="#br0" timeOffset="244210.6506">13120 14841 39,'-10'2'166,"10"-2"-17,-9 2-13,9-2-15,-9 4-9,4-1-10,1 3-5,1 1-10,0 1-12,0 2-8,-1 0-7,1 0-8,2 2-6,1-1-1,0 1-5,0 0-1,1 0-4,2-1 0,0 0 7,1-1-11,-1 0-3,4-1-2,-2-1 0,4-2 1,-3-1 5,1-2-2,1 0 8,0-1-1,2-2 0,1-2-2,-1 1 1,-1-2 1,0-1-1,2-3 1,-1 0-4,0-1 5,0 0 5,-3-2-1,0 0-1,-1 0-4,-1-1 0,-1 0 11,-3 0-3,0-3-6,-3 2 9,0-1-4,-4-2-5,-3-1-3,-1 1-6,-4 4-3,1 2 0,-1-1-11,-2 3-16,-1 0-25,4 4-12,0-1-30,-1 3-21,2 1-27,0 0-32,5 1-44,-3 2-149,2-1-368,8-2 163</inkml:trace>
  <inkml:trace contextRef="#ctx0" brushRef="#br0" timeOffset="246331.6006">13622 14772 122,'0'0'141,"-7"0"-8,7 0-13,0 0-7,0 0-2,0 0-12,0 0-2,0 0-10,0 0 5,0 0-7,0 0-5,0 0 0,0 0-4,0 0 2,0 0-2,0 0-2,0 0 3,0 0-6,37 0-3,-28-2-1,3 1-4,6 0-4,0-3-3,4 3-8,5-1-3,2-1-2,2 2-6,1-2-1,1 2-6,2 0-1,-1 1-5,4-1-3,-2 0-1,0 1 0,0-1-5,-3 1-2,0 0-11,-3 0 1,-1 1-3,-1-2 0,-6 1-2,-2 0 0,2 0 3,-3-2-1,-6 0-3,1 0 2,-1-1 0,-4 2 1,3 0 8,-6-2-4,1 2 0,-7 1-1,9-5 2,-9 5 0,9-2-4,-9 2 1,0 0 1,9-2 0,-9 2-2,0 0 0,0 0-3,8 0-7,-8 0 2,0 0-3,0 0 3,0 0-6,5-5-2,-5 5-2,0 0-13,0 0 7,0 0-3,0 0 3,0 0-4,0 0-1,0 0-3,-18-10-3,13 7 9,-6 0-6,11 3 5,-11-5 6,6 3 3,5 2-2,-15-3 2,10 0 3,-2-1 6,7 4 3,-10-6 8,4 4-2,6 2 8,-9-3 4,9 3 3,0 0 0,-9-3-4,9 3 1,0 0-1,0 0-1,0 0-7,-12-1 6,12 1 3,0 0-1,0 0-1,-4 11 9,3-5 1,1-6-2,-2 12 5,-1-4-3,3 2-6,0-2 3,-1 2-6,-1 0 1,4-3 2,-4 3-1,1-2-3,2 1 0,-1-1-2,2-2-3,-2-6-4,1 13 6,-1-13-2,1 8 0,-1-8-1,0 0 3,0 9-4,0-9 9,0 0 2,3 5 4,-3-5 7,0 0 5,0 0 0,0 0-1,0 0-5,0 0-2,0 0-3,0 0-2,0 0-2,4-28 1,-4 19-3,1-1 0,-1-1-7,0-2 1,0 2-2,4-5 2,-7 3-3,3-4 2,-2 2-2,0 4-6,2 1 2,-1-1 1,0 3 1,0 0 1,1 8 1,2-12 0,-2 12-1,1-8-2,-1 8-3,0 0 0,0-9-3,0 9 0,0 0-3,0 0 4,0 0 0,0 0 0,0 0-4,0 0 3,0 0 1,0 0 1,13 26-4,-8-18 3,2 4 3,-4-2 3,9 4-8,-6-3 5,5 4-3,-2-1 3,-2-2-2,0-1 1,0-2 1,6 2 3,-4-2-5,1-1 0,-2-2 0,1 0 4,-2-1-3,-1-1-3,-1-1 5,1 1-2,-6-4 4,8 6 4,-3-5-3,-5-1-1,0 0 5,6 4 2,-6-4 5,0 0 9,0 0-2,0 0-2,0 0-5,0 0 1,0 0-3,-21 11-3,10-8 2,-7 1 5,0 2-10,-1-2 1,0 0-8,-1 3-10,1-3-17,2 1-15,-2-2-12,1 2-16,0 0-20,1 3-13,3-3-13,-1 0-18,4-1-20,-1 1-54,-1 0-127,0-1-362,3 0 160</inkml:trace>
  <inkml:trace contextRef="#ctx0" brushRef="#br0" timeOffset="246994.9345">13774 14187 141,'0'0'163,"0"0"-14,0 0-6,0 0 3,-3 19-12,6-9-4,-2 3-2,1 3-9,2 0-18,-2 3 0,2-2-8,1 2-12,-1-2-1,1 4-7,1-3-3,-2 0-6,0-1-9,-1-1-6,2 2-1,-1-2-5,1 0-5,-3-2-3,1-3-3,-1 0-4,1-1 0,-2-3-4,1-1-2,0 0-2,-2-6-2,3 6-3,-3-6-4,0 0 7,2 8-5,-2-8 12,0 0 7,0 0 4,0 0-2,0 0-5,0 0 0,0 0-4,0 0-2,0 0-2,4-20-4,-4 12 1,0-2-2,1 0-3,-1 1 0,2-1 3,0-2-7,0 4-4,1-2 0,-3 1-2,4-1 3,-3 4-3,3 1-1,-1-2 1,1 2-2,1 0 0,1 0-1,3-1 0,-1 2 0,2 2 2,3 0-3,0-1 3,4 3-3,1 4-1,0-3 0,0 5 2,3 0-3,-4 2 4,0-2-4,-2 3 5,-3-3-5,1 1 5,-3-1-1,-1-1-1,-4 4 1,3-2 1,-6-2-1,1 3 11,-2-2-10,-1-6 0,-8 19-3,-3-8 10,-2 2-5,-3 0-1,-1-2-4,-4-3 4,-5 2-2,0-1-6,-1-2-14,7 0-12,-2-1-17,2-1-13,0-4-13,3 3-43,4-3-25,1 2-26,2-1-193,0-1-392,1 1 174</inkml:trace>
  <inkml:trace contextRef="#ctx0" brushRef="#br0" timeOffset="248046.5559">15114 14763 88,'-7'-9'165,"3"6"-16,4 3-12,-5-11-12,0 6-6,1-1 0,-2-1-17,1 1-8,0-2-9,-2-2-4,0 3-13,0-2-8,0 3 0,-2-2-6,1 1-7,-1 0-3,-1 0-6,0 3 2,1 0-6,0 2 2,-4-2-2,7 4-6,-5 0 0,0 0-4,2 4 0,-1 0 2,1 2-1,-3 1-3,3 1 1,0 2-6,0-2 1,-1 6 1,1-1-2,2-1 1,2-2-5,2 2 6,0 1-6,2 0 0,0-2 0,2 0-3,0 0-5,3 0 7,0-1-2,0-2-8,2 0 7,-1 0-1,-1-1-3,1-1 0,0-2-3,1-1 9,-6-3-2,10 4 6,-4-4-2,-6 0 1,0 0 2,17-4-7,-11 1 0,-1 0-2,0-5 2,3 2-2,1-4 0,-3 0-1,1 1 1,-1-2-1,2-3 1,1 0-2,-4 3 0,0 0-1,1 1 4,-2-2-5,4 1 4,-4 1-4,1 0 1,-3 2 1,4-2 4,-4 2 3,0 1 5,-2 7-6,6-10 12,-6 10 0,3-5 5,-3 5-6,3-7 3,-3 7 0,0 0-7,3-9-1,-3 9 1,0 0-8,0 0 1,0 0-1,0 0 4,0 0-3,0 0 4,7 15 5,-3-10 3,2 3-5,-5 2-4,4 0 3,-2 2 6,3 5-5,-3-2 0,1 3 1,0 0 4,1 0-2,0 10 2,0-4-4,-2 2 2,0-2-2,2-5-2,-3-1-6,0 2 0,-1-2 1,1 0 0,1 1 2,1-4-4,-1 3-1,0-6 0,0-3-1,-1 1-2,-1-4 2,-1-6 0,3 9-4,-3-9 6,1 9 2,-1-9 7,0 0 5,3 5 4,-3-5 12,0 0 3,0 0 2,3 6-8,-3-6 2,0 0-7,0 0 1,2-25-7,2 9-3,-4 0-2,5-2 0,0-7-4,1 1-1,-2 5-7,1-5 5,-2 6 1,6-7-2,-5 6-2,1 1-3,-1 0-2,1-2 0,0 3-3,-1 5 5,1-4-14,-1-1 2,1 2-4,-4 5-2,3 0-8,0 2-1,-3 0-6,2 1-12,-1 1-16,-2 6-12,8-9-17,-6 4-24,-2 5-7,7-6-12,-7 6-7,6-3-16,-6 3-19,8-1-14,-8 1-39,0 0-150,13 3-401,-13-3 179</inkml:trace>
  <inkml:trace contextRef="#ctx0" brushRef="#br0" timeOffset="249523.2067">15455 14879 47,'3'-6'130,"-3"6"-15,0 0-6,2-9-4,-2 9-7,1-6-6,-1 6 2,0 0-2,3-9 1,-3 9-5,0 0-8,0 0-4,0 0-10,0 0-9,-10-4-6,10 4-1,0 0-5,-17 9-7,7-2 4,3-1-1,0 3-3,-3-1-9,2 2 0,0-1 0,0 4-6,3 1 4,-4 0 1,3-1-5,2 2-3,0 1 3,2-4-6,2 0 3,1-1-4,2 2 7,0-2 1,3 0 2,-1-3-3,4 1 4,0-1 2,1-3-4,2 0-3,1-3 1,5 0-3,0-1 15,3-2-3,-3-3-3,1-1 2,1 1 5,-2-4-7,1 0-1,-3 0 2,0-1 2,-4-1 2,0 3-2,-4-2 1,0-1-1,-2 2-2,-2-2 0,-3 1-3,-3-4-3,-6 2-9,-3-2-10,-7 2-5,-3-3-22,-6 4-11,-2 1-21,-2 3-31,1 1-32,-1 3-34,2-1-54,-5 5-137,4 0-370,-5 4 164</inkml:trace>
  <inkml:trace contextRef="#ctx0" brushRef="#br0" timeOffset="250548.6904">12882 15273 29,'3'-11'158,"-1"6"-1,-2 5-6,4-10 1,-3 4-4,-1 6 0,4-8-7,-4 8-6,2-8 6,-2 8-15,0 0-9,4-6-12,-4 6-11,0 0 6,0 0 4,0 0-4,0 0-2,12 17-10,-8-6-3,0 0-5,0 7-5,0 0-3,-1 0-6,1 2-5,1 5-6,-2-6-3,1 0-7,2 8-3,-2-2-5,1-2-4,-1-3 0,-3-1-7,4-1-20,-2-1-1,1 0 0,-2-5-3,-1 2 0,1-4-2,-1 1-3,2-3-6,-3-1-10,1 0-5,-1-7-7,1 7-9,-1-7-10,3 10-5,-3-10-7,0 0-13,1 7-10,-1-7-17,0 0-29,0 0-6,0 0-16,0 0-3,0 0-6,0 0-135,0 0-322,-19-19 143</inkml:trace>
  <inkml:trace contextRef="#ctx0" brushRef="#br0" timeOffset="250877.8824">12832 15545 99,'0'0'105,"0"0"-3,0 0 0,0 0-7,7 24-5,-5-17-13,2 1-1,1 2-9,0 3-2,3-1-17,0-1 5,1 2-5,1 0-6,-1-5-4,0 2 0,1-1-7,-1-4 2,1 1-9,0-2 6,-1-1-5,3-2 0,-3-1-2,1 1 3,-2-2-1,-8 1-3,16-7 2,-7 3-7,-1-3 4,1 0 0,-3 0 1,-1 0-2,2-2-3,-3-1-3,2-1 1,-4 0 0,0 1-2,-2-1-2,0 1 1,-2 1-2,0-1 0,-4 1-13,1 1 19,-1 1-11,-1 0 1,0 4 1,-3 1-15,2 1 1,-3 1-13,0 2-5,-2 1-10,1 1-2,3 1-38,-1 1-3,1 0-28,0 2-20,0-1-69,3 0-210,1 2 94</inkml:trace>
  <inkml:trace contextRef="#ctx0" brushRef="#br0" timeOffset="251387.6833">12950 15922 134,'0'0'164,"-9"-2"-8,9 2-8,-11 0-18,11 0-11,-11 4-11,11-4-13,-12 3-3,8 1-14,-3-1-5,3 2-5,-2 3-6,2-1-8,-2-2-6,3 6-3,-2-1-7,4 1 0,0-1-3,1 2-5,1 1-3,2 0-2,-1-1-5,2-1-2,6 3-5,-4-3-6,2-3 0,4-2-12,-1 1 5,3 0 0,0-4 3,4-2-4,1-2 0,0-4-1,2 1-2,-1-3 3,2-1 2,0-5 4,-6 2-3,0 0-1,-2-3-5,-3 5 11,-1-6-3,0 2-1,-3-3 0,-5 3 2,0-4-6,-2 0 9,-4 0-3,-3 1-1,-3-1 2,-1 1 2,0 2 0,-3 1-2,-2 3-5,-2 0 2,2 4-6,-1 2-7,4 1-12,-2 4-18,3 1-32,1 0-22,0 1-21,3 2-142,-1 1-279,4 0 124</inkml:trace>
  <inkml:trace contextRef="#ctx0" brushRef="#br0" timeOffset="252079.5289">15428 15291 225,'0'0'226,"0"0"-12,0 0-15,-9-3-16,9 3-20,0 0-12,0 0-16,0 0-13,0 0-8,0 0 13,-8 12-2,6-3-2,-2 7-10,-2 2-8,2 0-4,1 1-10,1 6-8,0-5-11,-1 8-4,3-1-9,-2-1-3,1 0-5,2-3-9,1 2-3,-2-7-3,2-1-3,-1 0-3,-1-2 0,2-3-3,-1-1-3,2 0-9,-2 0 0,0-2-9,0-2-7,-1 0-6,0-7-14,2 10-5,-2-10-8,0 7-18,0-7-10,0 8-15,0-8-12,0 0-19,0 0-22,0 0-23,0 0-15,0 0-38,-9 3-140,9-3-373,0 0 166</inkml:trace>
  <inkml:trace contextRef="#ctx0" brushRef="#br0" timeOffset="252427.2748">15231 15664 75,'0'0'184,"0"0"-18,0 0-18,0 0-19,0 0-9,0 0-15,-10 6-6,10-6-9,-1 10-7,1-10-6,0 0-5,6 15-6,-3-8-2,2-1-11,0 1-1,3 1-4,0-2-7,1-1 1,3 1-2,1-2-6,-2-1-1,3 1-5,-2-3 1,-1 2-4,3-2-3,-2-2 1,1-2-2,-3 2-1,0-3-2,3 0-1,-4-1 3,1 1-4,0-2 4,-1-2 2,0 0-4,-2-1-4,0-1-1,1 1-2,-2-1 2,1-1 9,-1 2 6,-1-2-3,-2 1 0,-1-1 7,0 2 7,-2 3 6,0 6-3,-2-13-5,2 13-3,-5-10-6,-2 9-3,0-2-4,-3 3-2,-3 2-5,0 0-6,-2 4-10,0 0-25,2 0-21,0 0-17,0 4-15,2-2-39,2-1-30,1 3-30,-1-3-146,1 1-351,1 0 156</inkml:trace>
  <inkml:trace contextRef="#ctx0" brushRef="#br0" timeOffset="252944.645">15544 15977 112,'-4'-9'196,"4"9"-9,-3-9-8,3 9-29,-7-7-10,7 7-9,-6-8-13,6 8-11,-6-5-12,6 5-4,-8-2-16,8 2-7,-9-1-6,9 1-8,0 0-3,-18 6-6,14-3-7,-1 2 0,0 1-6,-3 1-5,3 2 1,0 0-8,0 1-3,2 2 5,-2 0-8,3 3 2,-1 2-1,2-5-4,1 4-2,4 2 2,-2-3-4,2-5-1,0 2 3,1-3-1,2 2-1,0-5 0,2 0 0,-1 1 0,2-4 1,3 0-1,-2-2-2,3-2 3,-2-2 2,-1 0 2,2-4 1,1-1 1,0-2 0,-1 0 3,-5 1 2,3 0 4,-2-5 0,-1 0 5,1-1 1,-6 5-2,0-6-1,0 5-1,-3-3-1,0 2-5,-3-1-2,-3 0-7,-3 1-14,1 3-17,-2 0-21,-5 0-42,2 4-52,0 2-75,-5-2-139,0 4-379,5-2 168</inkml:trace>
  <inkml:trace contextRef="#ctx0" brushRef="#br0" timeOffset="256601.6828">16411 11842 47,'0'0'150,"0"0"-11,0 0-5,0 0-9,0 0-19,0 0-16,0 0 3,0 0-7,0 0 1,0 0-9,0 0-2,0 0 6,0 0-13,0 0-1,0 0-1,0 0-9,-5-18-3,5 18-7,-4-10-6,4 10-3,-7-10-2,4 4-6,-4 0-2,1-1-6,-1 0-1,-2 0 1,-1 1-5,0 1-4,0 2 2,-3-1-4,4 2 1,-4 2-3,1 0-2,0 1-2,1 1 0,-2 3 1,1 0-3,1 0 0,-1 1-2,0 1 4,4 1-6,-1 0 5,1 1-8,-1 2 6,4-3-2,-3 3-3,5-1 0,0 1 3,0-2-4,2 2-3,2-2 7,-1 1-3,0 0-4,3 1 2,2-2 3,0 1-7,2-1 12,-1-1-5,3 0 5,0 1-4,-1-2 1,2-2 1,-1 2 0,0-1-4,2-3-1,-2-1 8,2 0-8,-1-1-3,-3-1 6,-7 0-2,17-4 2,-7 1-1,-2 0 1,0-3 3,-1 0-3,-1-1 1,1-2 3,-1 0-5,1-1 0,-1 0 0,3-6 1,-4 2 2,0-2 0,-1 4 0,3-2 1,-1-1-1,-1 0 3,-1 3-1,0 0 5,0 1 0,-2 0 7,-1 4 1,3 1 0,-2 0-6,-2 6 12,3-10-5,-3 10 0,0 0-2,2-9 0,-2 9-5,0 0-1,0 0 0,0 0 0,0 0-5,0 0 4,0 0 0,0 0 4,5 27-3,-4-16 3,0 6 0,1 1 0,-1 0 1,0 7-5,0 0 5,1 1-3,2-1-2,-3 0 3,1-1-1,1-5-3,-2-3-1,3 0-1,-2-4 0,0 1-1,0-2-1,0 0-1,-1-3 0,-1 0 2,2-2 0,-2-6 1,3 10 13,-3-10 12,1 7 0,-1-7 9,0 0 1,7 1-3,-7-1-4,0 0-2,10-15-3,-4 8-1,-1-4-4,1 1-2,0-5-2,0-2 0,1 1-7,-1-2 2,1 0-4,-2 0-2,3-2 0,2-4-2,-5 6 1,1 2 1,-1 0 1,1 2-7,-2 3 5,-2 0-1,1 3-5,-1 2-2,-2 6-5,4-11-9,-4 11-8,1-6-13,-1 6-21,0 0-19,1-9-22,-1 9-11,0 0 3,0 0-21,0 0-13,0 0-29,0 0-172,0 0-366,6 23 162</inkml:trace>
  <inkml:trace contextRef="#ctx0" brushRef="#br0" timeOffset="257086.8255">16806 11933 20,'0'0'174,"0"0"-22,0 0-11,0 0-16,0 0-8,0 0-10,0 0-4,0 0-6,0 0-4,0 0-6,0 0 0,0 0-6,0 0-2,0 0 2,0 0-4,0 0 1,0 0 0,0 0 2,0 0-7,0 0-2,0 0-3,0 0-6,0 0-8,0 0-1,0 0-8,0 0-1,0 0-6,0 0 0,0 0-5,0 0 8,0 0 2,0 0-1,-13 18-3,13-18 1,0 12-4,1-4-2,-1 0 0,1 4 0,-1 1-5,-1-1-2,1 4 3,-1 2-4,2-3-1,-1 3-1,0-1 0,-1-2-3,1 3-5,1-4 2,-1-2 0,1-2-3,-1 1-2,0-4 0,0 2-4,3-3 1,-3-6-1,0 10-3,0-10 3,0 10-5,0-10 2,0 0-3,0 8-8,0-8-8,0 0-13,0 0-15,-1 10-27,1-10-30,0 0-32,0 0-22,0 0-36,0 0-215,0 0-435,0 0 193</inkml:trace>
  <inkml:trace contextRef="#ctx0" brushRef="#br0" timeOffset="258304.0446">17090 11964 156,'0'0'229,"0"0"-18,-10 1-19,10-1-23,0 0-17,0 0-18,0 0-12,0 0-12,0 0-9,0 0-7,0 0-5,0 0-5,30 1-10,-17-2-6,5 0-6,3-2-6,5 2-14,4-2 2,-3 1-6,2 1-2,-1-2-4,1 0-3,-1 1-2,0 2-4,0 0-3,-8 0-6,-1-1-4,2 1-4,-5-1-3,-1 2-1,-5-1-2,2-1-7,-1 1 5,-3 1-1,-8-1-1,14-1 3,-14 1-4,9-1 2,-9 1 4,8-3-11,-8 3-5,0 0 5,6-4-15,-6 4-16,0 0 2,0 0-11,0-9 0,0 9-4,0 0-13,-6-12 4,6 12 7,-5-8-3,1 3-11,-2-1 22,2-1-4,-2 1 11,0 0 5,0-3-2,-1 2 13,-1 1 4,0 1 9,2 1 14,1 0 17,5 4 7,-7-6 0,0 2-1,7 4 6,-6-4 6,6 4 3,0 0-10,-6-4-4,6 4-7,0 0 5,0 0-6,0 0 2,0 0 8,0 0 6,-10 11 1,10-11 6,0 13-5,0-13-3,0 16 1,2-6 4,-1 1-1,-2 0-6,2-2-3,0 2-3,1 0-2,-2 0-1,0-2-5,1 2 3,2-1-6,-3-3-3,0-7 3,1 12-2,0-6-3,-1-6 0,0 8 1,0-8 1,0 0-2,1 8 4,-1-8 13,0 0-1,2 7 13,-2-7 0,0 0 2,0 0-9,0 0 2,0 0-4,0 0 0,0 0-2,0 0-7,-3-26 1,3 26-6,-1-16 2,1 6-1,-1 1-4,-1-2-5,1-1 5,0 1-5,1-6 2,0 5 1,-2 0-4,2 1 0,-1 2 0,0-1 0,1 10 3,-2-13-2,2 13 1,0-9-3,0 9 1,0 0 0,-1-10-2,1 10-2,0 0 1,0 0-6,0-8 1,0 8 1,0 0 3,0 0-4,0 0-1,0 0 3,0 0 1,23 16-3,-14-11 2,1 2 6,1-1-6,4 4-1,-5-2 0,8 2 0,-2 0-1,1-2-3,-1 0 3,2 1-2,-4-1-1,2-2 1,-5 1 1,0-2 1,-1 0-2,-3-2 0,-2 0 2,0 0 1,-5-3-2,9 6 0,-9-6 2,4 3 4,-4-3-2,0 0 4,2 5 0,-2-5-3,0 0 3,0 0-1,-16 11 2,5-8-4,-2 0-3,0 0 0,0-1-7,-5 3-7,0-1-16,0 0-18,0-2-18,2 1-22,-2 2-19,5-1-35,-1 0-22,4-1-49,-1 1-134,1-1-377,4 0 167</inkml:trace>
  <inkml:trace contextRef="#ctx0" brushRef="#br0" timeOffset="259218.7199">17208 11522 12,'0'0'190,"4"-11"-19,-3 6-15,-1 5-21,2-11-8,-2 11-14,1-7-6,-1 7-12,0-9-10,0 9-4,0 0-3,-1-11-15,1 11-3,-2-9-7,2 9-5,-5-7-6,5 7 0,-6-5-11,6 5 0,-9-5-3,1 3-4,8 2-1,-12-1-2,2 1-5,-1-2-2,1 4-2,-2 1 1,1 2-4,1 0 0,-2-2 2,2 3 0,1 2-5,1 1 5,-1-1-4,2 1 3,0 2-3,2-2 3,0 4-5,1-4-1,0 1 2,3-1-2,1 2-1,0-1 1,1-1-1,1-3 2,0 2-1,2-1 0,0 0 1,1-1-4,-1-3 5,2 2-1,-1-3 0,4 0 1,-2 1 1,0-2-2,1 0-1,-8-1-3,18-4-1,-8 1 3,3 0 0,-3-1 2,0-1-2,2-2-2,-3 3-1,0-3 1,0-1 1,-2 1 2,1-1-4,0-3 2,1 2-3,-3-1 3,-2 1 1,1 1-2,-1 2 3,0 0 3,-4 6 1,6-8 2,-6 8-1,4-7 1,-4 7-2,2-6 1,-2 6-4,0 0-2,0 0 0,0 0 3,0 0 0,0 0 1,0 0-1,2 24 1,-2-24-6,-2 10 6,2-3-2,0-7-1,3 13 2,0-5-1,-1-2 0,2 0 2,1 0-6,0 1 2,4 1-6,-3 0-6,2-3-10,2 2-7,1 0-26,-1 0-13,1-1-16,1 1-8,-1 0-29,-1 2-17,-1-1-138,-1 0-294,0-1 130</inkml:trace>
  <inkml:trace contextRef="#ctx0" brushRef="#br0" timeOffset="261109.9789">18056 11743 101,'7'-6'98,"-2"3"-5,-5 3-12,9-6-4,-5 3-16,2 0 5,0-1-15,-6 4-1,7-6-1,-3 4-2,-4 2-1,8-6 12,-4 2-13,-4 4-1,7-9 4,-3 5-5,-4 4-4,5-7 1,-2 2-1,-3 5-7,4-11 1,-1 5-4,-3 6-1,4-11 3,-2 6-8,-2 5 1,0-13-4,0 13-6,-2-11 5,0 4-4,2 7-7,-4-11 12,1 3-7,1 2-4,2 6-1,-8-9 0,6 5 5,-5 0-3,7 4-3,-11-7-1,4 4-1,1 1 1,6 2-1,-19 3-3,10-2 3,-1 2-1,-2 1 8,1 0-6,-1 2 0,3 1 2,-1 0 2,1 2-3,-1-1 3,3 2 5,0-2-3,-1 3 7,2 1-2,2-1-2,-1 1 0,2 0 2,1 0 1,2-2 2,1 2 2,1-1-1,2-1-3,3 0 3,0-1 0,1 1-1,0-4-3,-1-1 2,5 2 4,-3-5-7,0 3 2,3-3 2,-3-1-7,3 0-1,-3-1 1,-9 0-3,15-1 1,-8 0-1,-7 1-1,14-4 4,-9 1-7,0 1 4,-5 2-1,8-8 0,-3 5-3,-3-3 2,1-2-3,-3 8 3,2-14-5,0 7 3,-1-2-3,0 1-1,-1-1 3,1-2-1,-1 1-1,2 3 2,-2 7-3,0-12 2,0 12 4,0-11 4,0 11 0,0-7 2,0 7-2,0 0-4,0-9-4,0 9 1,0 0-2,0 0-3,0 0 6,0 0 4,0 0-1,0 0 1,0 0 6,10 20 1,-7-13 0,0 4 2,0 0-2,1 1 3,-2 0-8,3 3 3,-1 3-4,0 0-2,-1-1 0,1 1 3,2-1-4,-2 1-2,-2-2 2,3-2-2,-1-2 4,1-2-6,-1 1-1,0-1-1,-2-4 2,1 0-6,-3-6 7,4 9 2,-4-9-4,2 7 0,-2-7 11,3 4 6,-3-4 11,0 0 5,0 0-4,0 0 2,0 0-6,0 0 1,0 0-2,18-18 1,-16 9-4,4-1-3,-3 1 4,3-2-3,-1-5-5,1 0 0,0-2 0,1 2 0,-2-2-5,4 1-1,-3-1 1,1 2-3,0 3 1,-1 1-1,-4 3 0,2 0-4,0 3 5,-4 6-4,3-10-1,0 6-12,-3 4-2,3-7-12,-3 7-13,0 0-17,2-7-23,-2 7-12,0 0-2,0 0-13,0 0-20,0 0-21,12 12-33,-11-8-190,5 1-395,-2 0 175</inkml:trace>
  <inkml:trace contextRef="#ctx0" brushRef="#br0" timeOffset="261414.9195">18654 11782 129,'0'0'305,"0"0"-26,0 0-22,0 0-32,-18-12-18,18 12-23,0 0-19,0 0-14,0 0-15,-9 16-13,8-9-11,-1 0-12,2 3-7,-2 1-8,4-1-7,-3 1-2,2 0 0,2 0-8,-3-1-9,1 0-8,2 0-1,-3 1-2,1 0-8,0-1-4,3 0 0,-1 0-7,-1 0-7,1-3-13,-2 2-3,0-1-21,1 0-24,0 2-21,-1 0-24,1-2-31,-4 1-31,4 1-36,-4 0-47,2-10-166,-3 12-427,3-12 190</inkml:trace>
  <inkml:trace contextRef="#ctx0" brushRef="#br0" timeOffset="262089.8279">16587 12387 174,'0'0'222,"0"0"-16,-2-7-20,2 7-22,0 0-17,0 0-18,0 0-6,0 0 1,0 0-6,0 0-2,0 0-9,1 26-6,1-17 4,0 4-4,2-1-6,-2 3-6,1 2-3,0 0-7,1 1-1,0 0-14,0-2-4,0 3-6,-2-3-3,1 5-5,0-3-4,-1 0-4,3-1-2,-1-3-4,1 0-1,-2-2-5,-1-1-2,2-1-5,-3-2-9,1-1-12,0 1-3,-2 0-2,2-1-8,-2-7-13,1 12-20,-1-12-19,0 10-10,0-10-15,0 8-8,0-8-28,0 0 7,1 8-7,-1-8-13,0 0-28,0 0-158,0 0-352,-13 0 156</inkml:trace>
  <inkml:trace contextRef="#ctx0" brushRef="#br0" timeOffset="262483.8736">16521 12707 93,'0'0'195,"0"0"-11,0 0-22,0 0-17,0 0-15,0 0-10,0 0-3,0 0-8,0 0-9,-2 17 1,2-17-8,4 16-4,-1-7-13,1 1-1,-2-1-10,2 1-3,1-2-9,3 1-5,-2-1-4,2 0-2,0-1-5,-1 1-4,2-4-2,0 2-3,1-2-5,3 0 2,-3-1-5,3-2-2,0 2-3,0-3-3,-1-3-2,1 1-3,0 2-7,0-3 3,-1-1-3,-1 1-4,0-3-3,2 1 1,-4-2 5,0 0 0,0 0-3,-1 1 2,-1-1 0,0 0 3,-2 0 1,-1 1 2,-2-1 7,-2 7-2,3-11 4,-3 11 10,-2-10-2,2 10-2,-7-9-2,2 6-2,-4-2-5,0 2 2,-3 1 1,2-1-4,-3 1 1,2 0 2,-2 1-8,-2 1 1,3-1 0,-2 2-2,1 0 1,2-1-6,-1 2-11,2 0-4,2-1-20,0 2-16,0-1-19,1 0-28,7-2-24,-9 6-9,9-6-27,-5 7-149,1-5-333,4-2 147</inkml:trace>
  <inkml:trace contextRef="#ctx0" brushRef="#br0" timeOffset="263114.8154">16683 13181 39,'0'0'147,"0"0"6,0 0-17,0 0 1,0 0-10,0 0-3,0 0-8,0 0 5,0 0-6,0 0-7,0 0-12,0 0 4,0 0-8,0 0-3,0 0-4,-14-15-1,14 15 0,0 0-7,-13 2-4,13-2-8,-10 4-7,10-4-1,-8 2-9,1 2-6,7-4 0,-8 9-5,2-4-3,2 0-6,1 2-3,-1-1-2,1 2-3,-1 2-2,1 1-5,1-2 1,0 0-2,2 2 4,0 0-7,3 0 1,-2-1-3,3 1 2,0-1-3,2-1-1,-1 0 4,4 0-4,0-2 0,4 0-4,0 0-11,5 1 10,-5-3 0,4 0-3,1-1 3,-1 0 0,1-3-3,0 0 3,2-1-2,-3-2-3,1-1 2,-2 0-1,-3-1 6,1-1-1,3-4-4,-5 0 2,4 1 3,-1-3-2,-4-1 2,0-1-1,-3 3 1,-2 0 2,-1-1 4,-3-1 2,1-5-3,-6-1 4,-3-3 3,-1 3 2,-4 1 1,-7-3 4,2 1 3,-3-1-9,3 6-1,-2 5 3,-1-1-4,1 2-13,0 0-11,3 1-20,1 4-17,2 1-29,1-1-29,0 1-37,11 2-43,-15 0-195,15 0-413,-10 2 182</inkml:trace>
  <inkml:trace contextRef="#ctx0" brushRef="#br0" timeOffset="263810.8285">18566 12401 25,'0'0'227,"1"-6"-10,-1 6-2,0 0-10,1-8-7,-1 8-9,0 0-11,0 0-8,3-8-18,-3 8-13,0 0-17,0 0-14,0 0-2,0 0-6,0 0 2,0 0-6,6 21-7,-2-9-7,-2 0 1,2 6-5,0 0-11,-1 0-5,1 0-9,-2 0 1,2 1-9,1-1-2,-3 0-9,2-1 0,0-2-2,0 2-7,-3-5-2,2-1-12,0 0-8,-2-1-16,1-3-16,0 0-7,-1-1-5,-1-6-18,1 12-21,-1-6-25,0-6-30,-1 12-29,1-12-25,-4 7-46,-2-4-146,0 0-411,6-3 182</inkml:trace>
  <inkml:trace contextRef="#ctx0" brushRef="#br0" timeOffset="264179.8198">18470 12679 157,'0'0'180,"0"0"-13,0 0-12,0 0-6,-4 14-11,4-14-18,0 11-13,0-11-7,1 14-8,2-4-8,1-1-10,-1 0-6,3 0-5,1 1-2,0-2-4,-1 1-8,3-2-1,1 0-3,-1-2-3,2-1-8,0 0 0,0-1-2,3-1-5,0-1 1,5-1-5,-2-1 0,-3-1 0,3 0-2,1-3-1,-7 2-5,2-3 3,2-1-4,-6 2 1,1-1-2,-2 0 1,-1 0 2,-1-2 0,-2 1 2,1-1-2,-4 2 2,-1-3 9,0 9 2,0-13-1,-1 5 0,1 8-1,-7-14-1,4 9-3,-2 0-5,-1-1-1,0 2-3,1 1-4,5 3-8,-15-6-2,7 6-4,8 0-7,-18-2-12,10 2-7,8 0-9,-20 4-16,8-1-20,0 0-20,0 2-19,1-2-19,-1 4-32,1-1-152,0-2-343,1 3 152</inkml:trace>
  <inkml:trace contextRef="#ctx0" brushRef="#br0" timeOffset="264773.2497">18802 13083 164,'-8'-9'216,"8"9"-23,-9-3-16,9 3-14,-9-3-16,9 3-10,-11-2-5,11 2-5,-15 3-4,8 0-8,-3 2-7,2-2-4,1 2-10,-5 1-7,3-1-9,4 0-7,-3 1-7,3 3 0,0 1-13,-2-2-3,0 1-3,3 2 3,-1-1-6,0 1 0,1 1-4,3 0-2,-3-1-4,2 2 0,3-2 0,4 5-11,-3-5-1,4 0 0,-1-1 0,2 3-3,2-3 1,3 0-2,-2-1-5,5 0 3,-2 1-1,1-4-3,2-3-2,1 2-2,0-3-5,2-2 1,-6 0 0,2-2 1,-2-1 4,1-2-9,0-2 1,-1-1 0,-3 0-2,1 0 2,0-4 2,-5 1-2,1-5 0,-5 5 3,2-5-2,-4-2 4,-2 0 5,-4-1-4,0 3 3,-4-1-1,-8-2-1,-1 1-1,3 6-2,-3 2-11,5 2-8,-4 0-24,-1 1-33,4 3-53,0-1-46,2 4-89,0 2-134,0-1-425,13 0 188</inkml:trace>
  <inkml:trace contextRef="#ctx0" brushRef="#br0" timeOffset="266801.64">16766 14495 8,'0'0'143,"0"0"-7,0 0-7,0 0-4,0 0-1,0 0-10,0 0-3,0 0-4,0 0-1,0 0-6,0 0 1,0 0-9,0 0-8,0 0-7,0 0-9,0 0-4,0 0-11,0 0-1,-20-14-11,12 9-6,0 1 4,-1 0-10,-1 0-1,1-2-1,-3 2-8,1 0-1,0 2-3,-1 0 3,-1 1-7,1 0-2,1 2 3,-1 0-4,-1 3 2,1 1-2,1-2-5,2 1-3,1-1 0,2 1 3,-2 3 0,2 0-6,-1 1 7,2 2-3,0 3 4,3 0-3,-2 2-2,0 0 0,4-4-5,3 2 1,-2-3 4,1 0 0,3 1-2,1-1-6,0 0 5,0-3 3,2 1-8,-2 0 4,1-4-2,-1 0 1,1 0 0,3-2-1,-3 1 3,1-3-4,-8 0 5,15-3 5,-6 0-3,-2-1 1,1 0 0,0 0-1,0-3 2,0-1-5,-2-2 2,3 1 3,-3 1-1,2-7-3,-1 5 5,-1 2-9,0-5 7,-2 4-3,1-4 3,-1 2-2,1 0 5,-5 3 5,4 2-1,-2 0 3,-2 6 0,4-9 1,-4 9-5,0-7-2,0 7-8,0 0 5,3-7 1,-3 7-4,0 0-1,0 0 5,0 0 4,0 0 3,0 0 2,5 22 1,-5-14 0,0 5-1,1 3 2,-1-2-1,3 4 2,-2 1 0,1 0 1,0 6-1,2-1-4,-3 2 0,2 0 0,-2 0-1,1-2-1,-3 1-3,2-5 2,2-2 0,0 0 1,-2-3-6,1-3 0,0-1 2,-1-1-2,0-4-2,1 1 5,-2-7 8,0 10 8,0-10 9,2 6 5,-2-6 15,0 0-6,0 0-3,0 0-9,0 0 3,14-15-4,-9 7-3,2-3-5,-2-6 0,3 3-4,0-2-1,4-6-1,2 0-2,-4-1-2,1 6-4,-4 0-1,2 2 0,3-1-1,2 1 0,-8 3-2,0 4-6,0 0-9,-3 2-11,1 2-8,-4 4-15,6-8-21,-6 8-13,6-6-18,-6 6-2,7-1-21,-7 1-17,0 0-11,12 2-32,-12-2-147,6 7-350,-2-1 155</inkml:trace>
  <inkml:trace contextRef="#ctx0" brushRef="#br0" timeOffset="267083.5128">17153 14727 103,'0'0'236,"0"0"-22,0 0-17,0 0-15,-3 11-17,3-11-15,-2 12-8,1-3-13,1 2-6,0 1-8,-1 0-10,-1 1-9,2 0-12,-1 0-7,1-2-7,0 0-6,-1 0-8,0-1-8,-1 1 3,2-2-14,-1-2 0,1-7-2,1 15-5,-1-10-11,0 3-8,0-8-20,0 12-21,0-12-21,0 12-25,0-6-26,0-6-29,3 8-28,-2-3-178,-1-5-364,0 0 162</inkml:trace>
  <inkml:trace contextRef="#ctx0" brushRef="#br0" timeOffset="268597.6422">17555 14752 67,'0'0'203,"-9"1"-8,9-1-17,0 0-19,0 0-15,0 0-3,0 0-9,0 0 0,29-5-8,-10 2-4,2-2-9,8 0-6,8-1 0,3-1-8,10-1-10,1 0-2,0-1-12,-12 4-4,14 2-9,-2-2-3,-10 4-8,8 0-1,-11 1-10,1 0-4,-3 1-6,-1 2-6,-2 0-6,-1-1-1,-4 2-4,-8-2-2,-2 2-1,3-3 4,-3 1-4,-4 0 3,-2-2-5,-1-2-1,-2 4-2,-2-2 1,5 0 1,-12 0-2,11 1-4,-11-1-1,10 0-7,-10 0 0,8 0-9,-8 0-1,0 0-1,10 0-10,-10 0 0,0 0-7,0 0-2,10-1-1,-10 1 4,0 0 3,0 0 4,0 0-9,0 0 6,8-5-12,-8 5-3,0 0-9,-3-11 11,3 11 5,0 0-3,-7-17 3,2 10 6,-3-2 0,2 2 8,-2-3 8,2 3 0,-2-1 12,3 3 4,-2-3 4,1 3 16,1 0 6,5 5 7,-5-7 1,5 7-6,-5-4-2,5 4 1,-5-4-4,5 4-3,0 0-5,0 0 0,0 0 2,0 0 12,-13 10 4,11-3 0,-2-3-3,1 6 3,1 1-10,-1 0 3,0 2 4,2 0 0,0-2-5,0 6-2,1-4 1,0-1-1,0-1-6,-3 2-4,6-3 6,-2 0-6,0-3 0,0 0-1,-1-7 0,2 10 0,-2-10-2,1 9 0,-1-9 1,0 0-1,1 9 2,-1-9 3,0 0 5,0 0 0,3 5 1,-3-5-4,0 0 0,0 0-3,0 0 3,4-20-4,-4 20-1,4-17 0,-6 8-5,4-2 2,-2-1 1,0-1-2,1-3-1,-1 1-3,0-2 10,1 5-6,-2 0 1,2 1-4,0 2 6,-1 9 0,0-12 2,2 6 1,-2 6-2,-2-10-1,2 10-4,0 0 4,0 0-4,-1-12-1,1 12 1,0 0-7,0 0 1,4-5 1,-4 5 0,0 0 0,0 0 0,18 8-4,-12-3 5,3 3-1,5 3 0,-1 0-2,1 2 3,0-3 0,1 2-1,-2 0 1,5 1 2,-1-3-3,-2 0 0,3 1-2,-4-2 2,-5-2 0,3 1 2,-1-4-3,-3-2 1,-2 2 1,-1 0 1,-5-4 1,8 6 4,-8-6-3,4 3 8,-4-3 5,5 4 2,-5-4-5,0 0 1,0 0 0,0 0-6,0 0 0,-27 5-1,14-3-1,-5 1-2,-2-2 0,2 2 1,-10 0-9,1 1-6,7 0-10,-7 0-12,5-1-6,-5 1-13,-1 0-4,1 2-6,4-2-20,3-1-7,-1 1-2,0-1-12,1 0-17,3 1 3,0-2-16,-1-3-10,5 1-14,-2 0-149,2-1-328,-1-2 145</inkml:trace>
  <inkml:trace contextRef="#ctx0" brushRef="#br0" timeOffset="269166.5586">17849 14155 151,'0'0'181,"0"0"-14,0 0-8,-9 14-11,7-5-5,-2 2-9,4 2-12,0 3-4,0 3-5,-2 2-11,4 3-9,4 1-7,-1 0-9,-4-6-5,4 5-7,0-6-6,0 1-7,3-3-2,-2 1-11,-2-2 2,3 1-3,-3-5-7,-3 0-2,1-4-2,1-1-5,1-1 3,-3 2-2,-1-7-3,4 6 1,-4-6 11,1 7 6,-1-7 10,0 0 1,3 6-3,-3-6 1,0 0-7,0 0-6,0 0-8,0 0 0,-8-22-3,7 13-3,1-1-2,-4-1-4,4 0 0,-2 0-4,4 1-1,-1 0-1,-1 1 0,4-1-3,0 1 0,-2 3-2,5-1 0,-1-1-2,2 1 3,2 3-2,-1-2-1,3 0-1,5 0 1,1 5 0,0 1-2,4 3 0,5 0 2,-9 2-3,3 1 1,0 0 0,6 5 1,-12-3-3,4-1-1,-7 1-3,-2-4 1,1 3-10,-6-2 2,-2 1-1,-2 4 5,-2-3-2,-5 1 1,-7 4 1,-2-2-4,-5-1 4,1-1-11,-8 2-15,-1-2-17,1 1-15,7-5-27,-8 3-13,10-3-24,-1-1-30,6-3-194,-2 2-384,2-1 170</inkml:trace>
  <inkml:trace contextRef="#ctx0" brushRef="#br0" timeOffset="270039.9283">19072 14612 88,'-4'-8'174,"3"-2"-13,-2 0-17,0 1-11,1-1-20,1 1-14,-2-3-3,0 1-9,1 5 4,-2 1-2,0-2-7,-2 1-8,1 2-5,-2 0-8,7 4 2,-19-6-6,10 5 0,-1 2-9,-4 1-4,4 2-1,-7 3-7,-1 3 0,3 1-6,-3 1 7,-5 3-5,9-3-4,-1 3 0,3-2-2,2 1-4,2 0-1,3 0-1,1-2 1,2 0-1,0-1-6,4-2 2,0 3-1,1-4 2,1 1-1,-2-1-4,4-4 4,0 1-3,0-3-1,0 2 1,4 0 1,-2-4-1,-8 0-1,14 1 0,-3-3-4,-1-2-1,0-1 0,-1-1 1,1 0 0,0-2-2,0-1 0,0 0-3,1-5 2,-3 3-1,2-2 1,-1-2 0,-3 5-2,1-4 0,3 0 2,-4 0-5,-2 4 7,0-1-3,-1 1 0,-1 6-2,1-3 6,-3 7-5,2-9 2,1 4-2,-3 5-5,4-6-1,-4 6 3,0 0-3,0 0 6,0 0 0,0 0 3,0 0 5,0 0 12,5 22-4,-4-10 0,0 2-4,1-1 3,0 3 3,1 0 0,-2 2-2,3 2 2,-2-1-7,1-1 3,0 1-1,3 0-2,-4 0 0,4 0-3,-3-3-2,1 2 9,-1-5-10,-2-2 3,2 1-1,-1-1 0,2-2 7,-2 0-5,0-5-2,0 3 5,-2-7 2,3 7 6,-3-7 3,0 0 7,1 9 3,-1-9 2,0 0-2,0 0-2,0 0-4,0 0 0,13-15-6,-9 7-1,0 0-6,-1-5 0,1-3 0,0-1-6,0 1 0,-1-3 1,-1 0-5,1 1 0,0 1-4,-1 1 6,2 4-16,-3 0 6,1 1-4,0 1-9,-1-1-10,2 1-2,-2 4-5,-1 6-11,1-10-20,-1 10-18,1-5-20,-1 5-2,0 0-9,0 0-9,7-2-18,-7 2-22,0 0-26,0 0-180,11 7-396,-11-7 176</inkml:trace>
  <inkml:trace contextRef="#ctx0" brushRef="#br0" timeOffset="270458.7083">19350 14699 107,'7'-3'171,"-7"3"-13,15-4-12,0 1-11,-3-2-9,6 3-8,-4 0-13,2-1-7,3 5-7,-6-2-13,-4 2-6,4 3-10,-4 0-13,0 0 3,-3 0-7,1 2 0,-4 1-3,-1-1-8,-2 3 5,0 0 4,-2-1-3,-1 3-1,-5 1 4,-1 3-2,-3-2 2,-7 8 0,3-7 0,3-1 0,-2-3-4,-1 3 3,-5 1-2,8-4 5,-1 0 3,4-2-3,2-1-2,3-2-10,0-1-3,-2-1-1,2-1-3,5-3 1,-4 7 5,4-7 7,0 0-2,8 11 1,0-10-6,2 0-2,1-2-5,7 0-2,0 1-2,3-4 1,5-1-2,-4 1-7,5-4-1,-2 5-4,-3-3 0,4-1 1,-7 1-9,-2 1-7,2 0-5,-2 2-8,-7 1-6,-1-2-7,-3 2-11,-6 2-12,9-3-19,-9 3-21,8-3-22,-8 3-20,0 0-9,0 0-16,0 0-176,0 0-367,0 0 162</inkml:trace>
  <inkml:trace contextRef="#ctx0" brushRef="#br0" timeOffset="271410.8439">16914 15166 124,'0'0'180,"0"0"-14,0 0-1,0 0-9,0 0-4,0 0-6,2 22-5,-2-12-9,1 3-5,3-1-13,0 5-4,-1 0-5,1 2-9,0 6-9,1 1-9,0-1-10,4-2-3,-6 3-7,2-1-7,-1-6-5,1 0-3,-1-1-5,-2-2-5,1 2 1,-1-1 8,0-6-5,0 2-4,1-5-8,-2 0-8,-1-1-13,0-7-8,4 12-12,-4-7-8,0-5-11,1 9-8,-1-9-4,0 0-9,0 0-5,0 0-18,0 0-24,0 0-26,0 0-17,0 0-26,0 0-121,0 0-318,-11-23 140</inkml:trace>
  <inkml:trace contextRef="#ctx0" brushRef="#br0" timeOffset="271753.0872">16890 15455 50,'-6'12'152,"6"-12"-3,-4 11-11,3-5-13,-1 1-9,1 4-4,1-1-7,-2 1-9,2 1-4,0 0-3,-2-1-7,2 1-9,2 0-6,-1-2-10,-1 3-1,0-5 1,4 1-5,-2 1-7,1-3-4,-1 1-1,3-3-4,-1 1-2,3-1-1,-2-2-4,5 3 2,-1-3-3,1-2-3,4-1-1,-4-1-3,3-1 0,1-1-2,-2-1 0,-1 1-5,2-2-1,-1-2 4,0 0-7,-1 0 2,-1 0 0,-4 0-3,0 0 2,0-1 0,-2 0 2,-1-1-7,-1 1 0,-1-2 1,-1 10-5,-4-18-4,0 12 2,0-3-4,-1 4-3,0 2-5,-1-2-5,-3 1-4,1 2-3,-1 1-9,-4 0-10,3 2-16,0 2-20,0-1-23,2 2-17,-1 2-23,0-1-124,2 0-288,1 2 128</inkml:trace>
  <inkml:trace contextRef="#ctx0" brushRef="#br0" timeOffset="272396.6209">17059 15990 80,'0'0'154,"-1"-9"-6,1 9 2,-3-9-13,3 9-8,-3-6-4,3 6-3,-5-7-6,5 7-5,0 0-9,-9-5-9,9 5-9,0 0-8,-11-2-4,11 2-6,-9 2-6,9-2-3,-12 2-8,6 1-1,6-3-7,-9 6 0,3-3 0,3 3-14,3-6 3,-9 11-8,6-2-2,2-2 3,0 1-7,0-2-1,1-6-5,2 14 4,1-6-4,3-1-3,-2-1 0,1 0-6,2-3 1,2 5-2,1-3 2,0 0 1,4-1-3,-4-3 1,2 0 1,3-2 1,-2-1-2,5-1 3,-2-2 0,4-1-1,-6-1 3,5 0-4,-5-4 3,1 3-1,-2-2 0,-4 2 3,0 2 9,-3-3 12,-1 1-1,-1 1-3,0-2-4,-3 2 7,-1 0 3,0 7 1,-7-18-4,-1 11-7,-1 1-2,-2-1-1,-1 1-1,-6-1-11,2 1-8,-6 3-14,5 0-19,-2 4-23,6-1-43,1 0-44,0 2-53,-1-1-152,6 1-379,1 1 169</inkml:trace>
  <inkml:trace contextRef="#ctx0" brushRef="#br0" timeOffset="273330.1296">19383 15233 87,'0'0'188,"0"0"-16,0 0-11,0 0-12,0 0-6,0 0-10,-1 28-8,2-17 0,2 1-3,-3 4-6,1 0-11,-1 1-7,4 0-6,-3 2-5,3 6 4,-1-6-10,-1 1-8,0-1-3,4-1-10,-4 8-3,0-7-8,2 0-3,-6-1 11,4 0-5,-1 2-3,-1-5-8,1-2-3,2 2-4,-4-4-4,2 0 0,0-2-3,0-1-8,-1-1-2,0-7-9,2 12-14,-2-12-7,-2 10-14,2-10-19,-2 7-16,2-7-12,-3 7-22,3-7-8,0 0-17,-2 6-6,2-6-39,0 0-166,0 0-360,0 0 160</inkml:trace>
  <inkml:trace contextRef="#ctx0" brushRef="#br0" timeOffset="273663.5329">19299 15593 28,'0'0'154,"0"0"-15,0 0-10,0 0-13,0 0-12,0 0-2,0 0-10,0 0-8,0 0-10,7 23-4,-1-14-11,-1 1-1,0 0-6,1 1-4,4-2-8,2 3 3,0-1-10,1 1-3,-2-4 0,3 0-1,3 1-6,-4-5-4,3 2-1,-2-3 1,0 0 0,-2 0-1,-1-3-4,1 0 6,-2-1-4,-1-4 4,-2 2 2,1 0 7,-3-1 10,-1 1 0,-1-4-8,-1 0 0,-2 7 1,-1-16-6,0 9 1,-3 2 2,-1-6-6,-2 1 2,-3 2-3,1-1-5,-1 0-3,-1 4 3,-4-3-9,4 4 3,-2 0-10,2 2-7,-4 2-10,3 0-11,0 0-13,0 3 2,0 0-22,1 1-13,0 3-17,1-3-23,1 5-19,0-2-126,0 1-280,3-1 124</inkml:trace>
  <inkml:trace contextRef="#ctx0" brushRef="#br0" timeOffset="274084.6931">19518 16050 97,'0'0'200,"0"0"-17,0 0-18,0 0-14,0 0-4,0 0-7,0 0 1,0 0-9,0 0-11,2 12 0,-2-12 1,2 11 1,-2-4-3,1 3-9,-1 0 8,1 1-9,-1-2-11,1 2-8,0 2-2,-1-1-1,0 4-8,0-5-5,-1 2-11,2 3 0,-1-4-7,2-2-4,-1 1-5,2-2-5,-2-2-4,0-1-3,-1-6-5,1 12-5,-1-12 1,2 9-2,-2-9-2,1 7-3,-1-7-14,0 0-10,3 7-18,-3-7-22,0 0-24,0 0-22,0 0-38,6 1-36,-6-1-43,0 0-237,10-11-480,-3 3 213</inkml:trace>
  <inkml:trace contextRef="#ctx0" brushRef="#br0" timeOffset="275935.7639">20428 11801 101,'0'0'177,"-5"-9"-5,5 9-23,-2-7-14,2 7-14,-5-10-10,5 10-5,-4-10-13,3 3-9,1 7-7,-1-11-1,1 11-3,-4-13-5,4 7-6,-3 0 1,3 6-2,-5-13-3,1 3-7,0 1-5,-4-2 2,-1-1-1,1 1 1,-5 0-5,4 2-3,1 1-1,-3 1-1,1-2-4,1 4-3,-3 0-3,2 3-5,1 0-1,-3 1-3,0 1-6,2 4 4,-2 2-6,2 1 3,-4 4-3,1 1-8,2 2 0,1-1-1,-1 2 0,5 0-1,-2 0 0,5-3 1,0 0 1,2 1-3,-1-1-3,4-1 3,-1-1 0,2 0 0,3-2-3,-1 1 1,0-3-1,1 0 2,2-1-1,3 1 1,-2-2-4,3-1-1,-1 1-1,1-2-5,-3-1-1,4-1-1,-2 0-3,2-1-1,-5-1 3,-1 0 1,1-3 2,5 2 1,-4-4-1,0-1 1,2 1 0,2-5 2,-7 3 2,4-5 0,-1 1 0,-1-1 0,-2 3 5,1-1-4,-1 1 2,-3 0 1,2 1 3,0 0-3,0 1 6,0 1 2,-3 2 1,0 2 5,-2 4 0,1-10-2,-1 10-4,3-6 0,-3 6-2,0 0-1,4-6-3,-4 6 1,0 0 1,0 0 3,0 0-1,0 0-1,0 0 1,3 24 4,-3-13-2,2 1 6,-1 3-1,1 1 6,-1 2-4,2-2 1,3 2 4,-5-2-3,1 2-4,1-2 5,1 0-4,-2-4 0,2-1-1,0 4-4,-1-3 1,-1-3-2,1 0 0,2 0 3,-1 0-4,-2-4 1,2 1-1,-4-6 0,3 8 1,-3-8 1,1 6 9,-1-6 9,0 0 8,4 6 2,-4-6 9,0 0 6,0 0 2,0 0-7,0 0-4,0 0-3,0 0-6,13-22-3,-11 11 1,2 1-6,1-5 0,0-1-1,-3-1 0,4 0-9,-2-1 2,-1-1-2,1 2 0,1 1-4,1-1 2,-1 2-5,-1 4 1,-2 2 1,4 0-5,-6 3-2,0 6-14,3-9-17,-3 9-14,3-9-18,-3 9-16,7-3-22,-7 3-21,8-3-15,-8 3-14,13-1-24,-5 1-195,-8 0-399,10 4 177</inkml:trace>
  <inkml:trace contextRef="#ctx0" brushRef="#br0" timeOffset="276469.7938">20830 11792 150,'-5'-5'251,"5"5"-24,0 0-25,-4-7-17,4 7-23,0 0-14,9-9-15,-2 6-17,3 0-11,2-2-10,-1 5-14,0 0-15,1 1-9,1 2-8,1 0-13,-1 1-10,0-2-7,-1 3-2,1 0-3,-3 2-2,0-2-7,-1 3 4,-2 0-2,0-1-3,-4 1 1,-1 2-1,-3-2 5,-2 2 2,2 1 5,-3-1-3,-6 1 3,1 3 3,-2-2 1,-5 1 2,2-1-4,0-1 1,0 3-2,-2-3 2,3-1-1,-4 0 3,7-3 2,-2-1 0,4 0 1,0 0-2,3-2 2,2-2 4,3-2-6,-9 6-3,9-6 1,-5 5 1,5-5 6,0 0-5,0 0 4,0 0 1,14 7 2,-9-6-2,5-1-1,4-1-6,-1-1 0,-1 1 5,6-3-11,2 1 0,-3-1 0,2 1-2,-1 0-2,0-1-2,0 1-1,-7-1 2,3 2-1,-8 1-3,5-1-4,-6 1-5,-5 1-6,13-4-5,-13 4-10,7-1-5,-7 1-14,0 0-10,9-2-11,-9 2-3,0 0-7,0 0-12,0 0-7,7 6-21,-7-6-14,0 0-19,0 0-30,0 0-133,4 6-334,-4-6 147</inkml:trace>
  <inkml:trace contextRef="#ctx0" brushRef="#br0" timeOffset="277414.2885">21427 11697 225,'-6'1'218,"6"-1"-15,-14-1-16,14 1-19,-7-1-14,7 1-16,0 0-12,0 0-13,-9 2-3,9-2-8,0 0-2,0 0-10,0 0-4,31 9-8,-12-7-9,0-1-2,11 0-8,1 0-2,5 1-5,0-5-8,3 2-4,-1-2-4,12 1-3,-10 0-2,14-2-5,-16 1-2,11-2-2,5-1-2,-16 2-1,-1 1-2,0-1-2,-1 1-2,-2 0-2,-3 4 0,-2-2-4,-8 1-5,-4 1-2,2 1-4,-6-2-3,-1 0-2,-2-2-3,-10 2-1,11-1 1,-11 1 1,12 0 4,-12 0-1,7 1 5,-7-1 0,0 0-1,9-1 4,-9 1-3,0 0 0,0 0 1,0 0-1,7-6-2,-7 6-1,0 0-6,0 0 1,0 0-6,0 0-8,0 0-2,-14-12-4,14 12 4,-11-6-1,2 4 4,2-2 1,0 2 4,-1-1 4,8 3 0,-14-5 7,9 2 2,-1-1 18,-1 2-7,7 2 1,-12-5 7,12 5 4,-11-4 4,11 4 11,-6-2-5,6 2 4,-7-3 0,7 3-6,0 0-5,0 0-2,-9-1-2,9 1 3,0 0 4,-7 6-4,7-6 1,-4 8-2,4-8-2,0 14 2,-2-4-2,2-1-2,0 1 3,0 0-5,0 0-2,2 2 1,-2-1 4,0-1-6,2-1-1,-2 1-3,0-10 4,0 13-4,2-8 2,-2-5-1,2 9 0,-2-9 4,0 0-6,-2 9 7,2-9-1,0 0-5,0 0 4,0 0-2,0 0-2,0 0-3,0 0-5,0 0 0,0 0 1,0 0-6,2-30-2,-2 19-3,0-1 3,-2 1-1,0-2 2,0 1 2,2-4-2,-4 5 1,4 0 2,-3-2-1,1 3 0,-3-1 5,5 4 0,-4-3 1,4 10 1,-3-12 4,1 7-2,2 5-3,0 0 3,0-9-3,0 9-4,0 0 2,0 0-1,0 0 1,0 0 1,0 0-4,14 0 6,-14 0 0,13 9 0,-4-3 1,5 3-2,-5-2 2,4 2 0,3 1 1,-5 1-2,5-2-3,-5-1 2,5 3 2,-5-4-2,0 0 1,-1-2 0,0 1-4,-5-3 3,4 1 0,-4-2 6,-5-2-3,8 4 3,-8-4-2,0 0 2,0 0-2,0 0 2,0 0-3,-22 9-1,4-5 3,0-2-2,-2 1-8,0 1-12,-7-2-22,0 1-23,8 1-27,0-2-38,5 1-41,1 1-227,2-1-428,1 2 190</inkml:trace>
  <inkml:trace contextRef="#ctx0" brushRef="#br0" timeOffset="278596.0309">21490 11327 67,'5'-7'217,"4"-2"-15,-2 1-17,1 1-3,-3-2-17,3 2-13,-4 1-14,2 0-13,-2-1-14,0 1-11,-1 1-8,-3 5-7,4-10-6,-2 5-7,-2 5-6,0-13-6,2 8-2,-2 5-7,-4-13-2,2 5-2,-3 2-9,1 2-6,0-2-3,-6-1 2,2 4-7,-1 0-1,0-2-4,-1 3-1,0 2 0,-3 1-5,-1 2 0,-2 2-2,2 1-1,-1 2 4,-1 2-3,1-2-2,5 1-1,1 0 0,0 1 4,3-1-2,-3 1-2,4 1-4,0 1 4,2 0-2,2-2 0,1 0-1,0 1 4,1-4-4,3 4 1,0-1 2,1-4-2,1 2 0,2-1 2,2-2 1,-1 0-2,-1-3-1,2 1 0,3-2 3,-1-2-2,1-2 0,-1 1-1,-1-2 0,0 0 2,1 0-3,1-1 1,-4-3-1,4 0-4,-2 1 1,-2-3 0,1 4 0,-2-2-1,-1 1 0,-1-2 1,0 1-4,-2 2 4,0 1-2,-4 5 0,7-8 1,-5 4-1,-2 4-2,4-5-1,-4 5 0,0 0 0,5-4-1,-5 4-1,0 0 0,0 0 13,0 0-8,0 0 1,-2 19 1,2-19 0,2 11-1,-2-7 0,5 2 2,-5-6 1,5 11-1,-1-5 0,2-1 2,1 1 1,3-2-4,-2 0 1,3 2-1,1-3-6,-1 1-13,2-2-10,-3 1-11,3 1-25,-1-1-19,-1-1-24,3 2-25,-4-2-28,3-1-49,-4 1-130,5-2-365,-5 0 161</inkml:trace>
  <inkml:trace contextRef="#ctx0" brushRef="#br0" timeOffset="279750.0001">22907 11458 101,'0'0'169,"5"-8"-12,-5 8-7,4-8-1,-2 3-9,-2 5-11,3-10-15,-3 10-8,-3-12 3,3 12-6,-2-12-7,2 5-13,0 7-7,-4-13-7,4 4-8,-3 0 0,-1 4 3,2-4-1,-2 1-6,-1 0-5,1 1 4,4 7-1,-10-9-9,6 5 1,-3 0-3,7 4-5,-18-2-2,7 2-4,0 1-5,1 1-2,-3 4-4,1-2 2,1 2-5,-1 1-3,-2 3-1,5-1 1,2 0-2,-2 1 2,2 0-4,1 1 1,1-1-3,1 0 2,2 0-1,0 1-3,2 0 4,0 2-1,4-2 4,-2 1-5,0-2 1,3-2-2,-1 2 2,0-2-1,1-1-4,2 0 2,-2-2 0,-1-1-1,4-2-1,-1 1 1,1-1 1,2-3 1,-3 2-2,-7-1-1,20-5-1,-9 3-1,-1-2 1,-1 0 3,-5-1-2,5-1-1,3-3 1,-4 2 1,-1-3-1,2 1-2,0-1 0,-4 0 2,1 0-3,1-1-2,0 1 2,-2 1 1,-1 0-4,0 3 3,-1 1 0,1 1 1,-4 4 0,5-6 2,-5 6-1,4-6-2,-4 6 0,0 0 1,0 0-2,3-6 2,-3 6-4,0 0 0,0 0 2,0 0 7,0 0 2,6 15 2,-4-8 0,0 4-1,-1 0-2,0 1 4,2 4-3,-1 0 1,0 1 1,-2 0-4,2 2-2,1 1 1,2-1-2,-3-1-1,0 0 3,2 0-2,-3 1 0,3-2-1,-4-1 1,4 0-3,1 0 2,-5-2-3,4-3 1,-4-2-1,2-2-1,1 0-1,-3-7-1,2 9 2,-2-9 2,3 8 0,-3-8 4,0 0 7,0 5 2,0-5 0,0 0-5,0 0 0,0 0 1,17-13-3,-9 5-1,-2 0 2,1-1-1,1-5-2,2-2-2,-1 2 0,-1-2-1,-1-1 4,2 2 1,0-1-2,0 0 2,-1-1-2,-2 5-1,1-4 1,-1 5 2,-2 0-5,2 0 0,-2 3 3,-2 2-4,1 0-5,-1 0-13,-2 6-10,4-9-19,-4 9-23,2-5-25,-2 5-25,0 0-24,4-6-28,-4 6-30,0 0-41,0 0-148,0 0-421,5-4 186</inkml:trace>
  <inkml:trace contextRef="#ctx0" brushRef="#br0" timeOffset="280876.7106">23391 11743 109,'0'0'297,"0"0"-13,1-7-13,-1 7-13,0 0-19,0 0-11,0 0-19,0 0-12,0 0-20,0 0-17,0 0-15,0 0-12,0 0-8,0 0-21,0 0-6,0 0-14,0 0-9,0 0-5,0 0 3,0 0 5,0 0-7,0 0-1,0 0-11,3 22 6,-1-15 3,0 1-11,-2-1-2,2 3-8,1 1 3,-1-1-7,0 1-5,3-1-2,-3 1-8,1 1 1,-1-1-6,2 0-8,-2-2 4,1 2-15,0 1-15,0-2-14,-1 0-20,2 1-33,-2 0-25,0 0-35,0 0-47,-2-1-58,2 1-76,0-1-189,-2 1-549,0-5 242</inkml:trace>
  <inkml:trace contextRef="#ctx0" brushRef="#br0" timeOffset="281670.6577">20830 12248 26,'0'0'234,"0"0"-8,-3-10-8,3 10-13,0 0-21,0 0-15,0 0-14,0-10-14,0 10-16,0 0-5,0 0 5,0 0 2,0 0-10,0 0 6,18 19-5,-15-9-13,1 2-4,1 4-3,-1 4-10,0-1-5,-1 5-7,1 1-7,-2-4-8,-1-3-5,2 7-6,-2-6-7,1 7-1,-2-3-16,3-5 2,-2 0-5,-1 1-7,0-3-5,0 0-8,0-3-8,0-3-18,-1-1-18,2 1-9,-1-10-5,0 13-8,0-8-12,0-5-15,0 0-6,0 10-6,0-10 5,0 0-1,0 9-3,0-9-12,0 0-32,0 0-13,0 0-34,0 0-123,-15-16-341,8 9 151</inkml:trace>
  <inkml:trace contextRef="#ctx0" brushRef="#br0" timeOffset="281992.2629">20767 12543 56,'0'0'166,"-9"-6"-3,9 6-4,0 0-17,-5-5-16,5 5-15,0 0-3,0 0-3,0 0-3,0 0 5,0 0-8,1 19-7,-1-19-2,4 17-11,3-6-8,-3 0-2,2 3-10,2 0-6,-2 1-3,2-5-8,0 0-2,-1 1-3,7 1-6,-5-2-1,1-2 0,4 1-3,-3-3-2,2 0-5,1 0-3,1-3 2,-1-1-3,0 1 1,4-3-9,-5-1 4,-1-1 3,0-1-1,0-1-7,-1-2 5,-1 0-2,3 0 3,-7-2-2,1-1 1,-5 0-1,3-4-3,-3 4-3,-2-3 2,0 1 0,-4 0 3,0 2-2,-1-1 3,-2 2-3,2 1-4,-5 1 2,5 2-7,-4 1-5,-1 0-7,0 3-5,-1 2-15,-1 0-9,3 1-5,-2 3-14,1-1-9,0 2-18,1 3-12,-1 0-16,4-2-19,-3 2-45,1 0-95,0-1-297,3 1 132</inkml:trace>
  <inkml:trace contextRef="#ctx0" brushRef="#br0" timeOffset="282371.9025">20925 12994 56,'0'0'275,"0"0"-16,0 0-20,0 0-26,0 0-20,5 3-21,-5-3-8,0 0-1,5 12-7,-5-8-20,0-4 1,4 16-8,-2-5-7,0 0-14,4 0-12,-5 5-6,2-1-9,-1 1-9,1 0-5,1-3-4,-4 2-8,2-4-7,1 1 6,1 1-13,-2-4-9,-2 1-2,3-1-3,-2 1-11,2-3-7,-2 0-21,1 0-16,-2-7-27,2 12-19,0-7-26,-2-5-29,2 7-25,-2-7-13,7 3-30,-7-3-202,11 0-430,-11 0 190</inkml:trace>
  <inkml:trace contextRef="#ctx0" brushRef="#br0" timeOffset="283024.605">23204 12149 90,'0'0'307,"0"0"-7,0 0-30,-2-7-23,2 7-25,0 0-18,0 0-18,0 0-8,0 0-13,0 0-8,0 0 6,10 22-15,-7-11-13,-1 6-14,5 6-12,-4 2-9,-1-4-10,0 3-8,-2 0-14,2-5-3,0 0-4,1 5-7,-3-5-8,0 1-1,0-2-18,0 0-9,0-2-17,0 0-17,-2-3-12,1-1-16,-1 0-22,0-4-21,2 2-22,-2-3-16,-3 0-10,3 0-21,2-7-7,-10 7-28,4-6-29,6-1-167,-18-2-418,9-3 184</inkml:trace>
  <inkml:trace contextRef="#ctx0" brushRef="#br0" timeOffset="283352.8452">23095 12411 181,'0'0'194,"0"0"-7,0 0-8,0 0 1,0 0-4,0 0-23,0 0-15,0 0-12,0 0-7,5 32-12,-3-22-9,2 1-11,-2 0-6,0 5-12,0-4-4,2-1-7,0 0-9,1 1-4,-1-2-2,2 0-6,-2-1-3,3-1-2,-1-1-2,1 1-4,0-3-2,0 1-3,-1-2 0,0-3 0,-6-1-1,13 3-4,-13-3 1,13-4-2,-5 0-1,2 0 3,-1-2-5,0-3 0,-2 1-2,0-3 3,-1 2-5,-2-4 0,2-1 2,-3 0 0,-3-1-1,5 4-5,-5 0-1,0 2 3,0 2-1,0 7 0,0-12 1,0 12-7,-7-7-12,7 7-9,-9-1-9,9 1-3,-18 4-15,9 1-22,-2 2-16,-1 4-18,-1 0-23,4-2-27,-2 3-31,0 1-135,2 1-346,1 0 154</inkml:trace>
  <inkml:trace contextRef="#ctx0" brushRef="#br0" timeOffset="283873.3056">23309 13091 170,'0'0'220,"-4"-11"-20,2 5-16,2 6-16,-5-7-17,5 7-14,-6-3-16,6 3-11,0 0-12,-12 1-11,12-1-10,-9 6-7,3-1-8,2-1-5,-3 5-4,0-1-1,0 2-6,3-1-1,-1 1-2,1 0-6,1 0-1,0-1-3,1 1-1,2 0-4,0-2-1,0 2-4,5 0 2,0-1-5,1 0-4,-1-2-2,4 0 4,4-2-3,-2 0-5,1-2 2,1-1 0,0-1-3,-1-2-3,-1-1 4,2-1-1,-1 0-1,-3-2 0,4 0 3,-4-5-6,-2 2 4,1-3-3,-3-3 0,-2 0-1,-1-2-2,-4 4-1,-3-5-4,-4 0-5,1 1-10,-7-5-10,0 5-19,3 3-17,-5 0-28,1 4-25,0-1-45,1 4-185,-3 0-376,2 0 167</inkml:trace>
  <inkml:trace contextRef="#ctx0" brushRef="#br0" timeOffset="285074.6962">20827 13957 50,'0'0'187,"0"0"-11,3-8-14,-3 8-15,0 0-17,0 0-5,-9-10 1,9 10-13,-5-7-9,5 7-1,-8-7-9,3 1-10,-1 1-10,-2-1-8,1-1-5,-2 0-10,-3 1 0,2 1-9,-1-2-1,-3 3-7,3 1-4,-2 0-2,-1 2-4,1 1-3,-3 1-3,3 1 0,-5 2-5,3 3 1,0 1 0,3 1-5,-2 3 2,2 1-2,5-4 0,-2 4 4,0 1-8,5-3 1,0 2-3,3 0 4,0 0-5,3-1 2,2 3 5,-1-2-5,2-2 4,0 2-4,1-5 2,2 3-5,1-3 2,-1-2-4,3 0 2,-1-1 0,-2-1 2,1-2-1,-1-2 0,-1 0 1,0 1-1,-7-1-7,19-6 6,-10 1 3,0 1-4,1-4-2,-2 0 4,1-2-4,-1 1 2,3-6 4,0 2-3,-2 1-1,0-2-2,-2-2 2,-1 5 2,1 1 0,-4-3 5,2 3 2,-2 1 6,-1 3 5,-2 6 6,2-11-3,-2 11-1,2-9 2,-2 9 0,3-5-4,-3 5-3,0 0-4,0 0-3,0 0-2,0 0 1,0 0 0,0 0 3,0 0 1,0 0-1,-4 31-1,4-18 4,0 0 6,0 3-2,3 2-3,-2 1-2,3 7 3,-2-7-1,2 6-3,2-1 2,-2 2 0,0-8-2,1 2 1,0-2-6,0-3 3,1 2 1,-3-2-5,0-2 1,2-2-1,-3 0-2,0-6 0,0 2 1,1-1-1,-3-6 4,5 9-2,-5-9 1,0 6 1,0-6 10,0 0 6,4 6 7,-4-6-2,0 0-3,0 0-1,0 0-7,0 0-3,1-28 1,0 17 0,1-6-3,-4 0-2,4 0 10,-1 0-6,1 0 7,0-2 3,0 6-5,-2-4 1,2 5-2,-2 0-5,2 1 4,1 1-3,-1 1-3,0-2-2,0 5 1,-2 6-7,4-13-1,-3 8 4,-1 5-14,3-8-10,-3 8-8,0 0-15,4-7-13,-4 7-4,0 0-12,0 0-18,0 0-21,11 2-15,-11-2-14,0 0-18,14 6-5,-9-4-22,1 2-191,-1-2-403,0 2 178</inkml:trace>
  <inkml:trace contextRef="#ctx0" brushRef="#br0" timeOffset="285688.0451">21160 14201 28,'-7'-5'228,"7"5"-13,-7-3-6,7 3-13,0 0-18,-2-7-17,2 7-19,0 0-10,0 0-13,9-16-14,-5 14-10,4-2-11,1-1-11,0 1-4,1 0-6,-1 1-9,1-2-6,2 1-1,-2 1-8,1 1-4,-3 1-4,4 0-6,-12 1-5,16 0-1,-6 3-4,-2-2-4,1 2-3,-3 2 0,2-3-4,-3 2 0,1 0-4,-2 2-2,-1-1 1,0 2 2,0 2-5,-3 0 4,0-2 3,0 4-1,-3 0-2,0 0 1,-2 0-2,-1 3 2,-1-3-2,0-1 5,-2 3-1,0-4-2,0 1 2,0 0 2,2-2-5,3-2-2,-2 1 4,1-2 4,-1 1 1,3-2 0,3-4 1,-5 7-3,5-7 3,-4 4 10,4-4-5,0 0 5,0 0 3,8 10 1,-2-9 0,-6-1 0,19-2-5,-6 1-1,1-3-1,3 0 0,4 4-5,0-3 0,-2-2 0,4 0-2,-2 2 1,1-2 0,-2 2-2,-4-1 1,-3 4-7,1-3-5,-5 1-5,-1 1-3,-8 1 0,13-1-11,-13 1-9,8-2-9,-8 2-12,7-1-8,-7 1-11,0 0-11,0 0-4,8 4-14,-8-4-18,0 0-13,12 1-23,-12-1-145,7 1-324,-7-1 144</inkml:trace>
  <inkml:trace contextRef="#ctx0" brushRef="#br0" timeOffset="286629.6883">21791 14190 175,'-9'3'177,"9"-3"-17,0 0-15,0 0-2,0 0 7,0 0-2,0 0-9,36 3-8,-14-4-7,7 0-7,8-3-9,-1 1-4,0-1-8,15-1-13,-2 3-4,3-4-5,-14 1-9,1 2-8,-1-2-5,-2-1-3,15-2-7,-16 8-5,0-4-4,-1-1-4,-1-1-3,-3 3-2,-8-2-1,-2 0-7,-2 0 2,2-1-3,-2 1-2,-1 0-2,-4 2 2,-5-1 1,2 1 1,-6 0-1,-4 3-1,9-4-6,-9 4-4,7-5-6,-7 5 1,4-8-1,-4 8 1,0 0-13,0 0 12,0-8-8,0 8 1,0 0-3,0 0 1,0 0-2,0 0 4,-7-10-2,7 10 1,0 0 2,-8-6 1,8 6 0,-7-3 5,7 3 3,-9-5 3,9 5 0,-9-5 6,9 5 7,-9-3 1,9 3 8,-6-3 4,6 3 6,0 0-1,-8-3 0,8 3-1,0 0-2,0 0-4,0 0 0,0 0-4,0 0 2,0 0-8,0 0-2,-11 4 5,11-4-1,-6 12 3,3-3-8,-1 2 3,-1-1-1,3 2-1,-1-2-5,1 2 3,0 1-2,2-1-2,-4-1-1,6 3 2,-4-4-6,2-2 7,0-1-5,0-7-6,0 14 6,0-14-3,0 9 0,0-9 5,0 0 1,0 9 1,0-9-3,0 0 14,0 0-1,0 0 3,0 0-5,0 0-4,0 0-3,0 0 1,0-28-1,2 13-2,-2 2 2,2-3-9,-2-2 2,4 0 4,-2-2-4,-1 2 0,1-1 1,0 0 0,1 2 1,-1 0-8,0 6 4,-2 0 4,0 3 1,2 0 1,-2 8 2,0-11-5,0 11-2,1-8 0,-1 8-5,0 0-1,0 0 11,0 0-6,0 0-4,0 0 5,0 0-6,0 0 1,4 29 2,-2-16-2,0-1 0,3 5 4,1 0-4,2-1-1,-2 1 2,3 0 1,0-1 1,0 0-2,-2-2-4,2-1-3,0-3 0,-4 1 7,3-4-12,-1 1 4,1 1 4,2-3-4,-3-1 6,-3-1-5,0-2-4,-4-2 3,8 7 6,-8-7-1,4 5-1,-4-5 7,0 0-5,7 4 3,-7-4 0,0 0-2,0 0 0,0 0-2,0 0 1,-21 4 0,10-1 1,-5-1-4,-1-1-6,0 0-6,-2 2-13,1-1-13,-1 1-15,2-1-7,0 2-17,-2-3-19,1 1-17,2 1-24,2-2-14,1-1-27,-3 2-40,-1-2-127,5-2-379,-3 4 167</inkml:trace>
  <inkml:trace contextRef="#ctx0" brushRef="#br0" timeOffset="287169.5979">22162 13352 19,'0'0'219,"-5"-5"-20,5 5-21,0 0-8,0 0-4,-4 18 2,4-6-15,0 3-10,0 4-17,2 0-4,2 7-12,-1-1-8,1 2-10,-2-2-1,2 0-14,6 0-8,-5 0-5,1-6-6,1 0-9,-3-1-3,0-3-5,-1-2-1,0-1-3,-1-2-6,0-2-3,-2-1-2,4 0-2,-4-7-3,0 0-2,2 16 4,-2-13-3,0-3 2,3 6 0,-3-6 0,0 0 1,0 0 1,0 0-5,0 0 0,0 0-4,0 0-1,0 0-5,-7-20 1,7 20 1,-2-20-5,2 13 2,0-2-3,0 1 2,0 8-4,4-14 0,-4 8 0,2 1-3,-2 5 2,7-11-1,-5 7-1,3-2-1,2 2 2,2 1 1,-1 1 2,1 0-3,3 1-3,-1 2 4,1 2 2,1 2-1,5 1-1,-3 2-1,-1 3 0,2 0 0,0-1 0,-3 1 1,-3 2-3,0-5 2,-3 3-1,-1-2 0,-3 0-1,-1 0-4,-2 1-2,-2 0-1,-5 0 3,-2-2-8,-2 1-6,-2 2-10,-6-3-11,2-2-19,-2 2-26,-1-5-28,2 2-27,-2-2-31,0-1-214,2-2-416,5 1 185</inkml:trace>
  <inkml:trace contextRef="#ctx0" brushRef="#br0" timeOffset="287971.9323">23296 13909 139,'-6'-11'167,"-2"3"-14,1-5-18,-1 4-7,-1-1 0,0 0-17,0 2-8,2 1-6,-2 1-14,2-2-8,0 2-4,1 2-5,-4-1-7,2 3-3,1 1-5,7 1-1,-21 3-2,11 0 3,-1 0-4,-1 3 1,3 0-5,-1 2-1,-3 3 0,3 1-3,-2 1-4,5-3-1,-1 1-3,3 3-1,1-2-4,4 4-1,-2-5-3,2 1-1,0 1-4,2-2 0,-2-4 0,4 2-4,-1-1 4,1 0-2,-2-1-2,4-3-4,-1-1 4,-5-3 1,9 6 1,-2-2 4,-7-4-8,9-3 3,-9 3 1,12-5-3,-6 0 4,3 0-4,-3-2 3,4 0-2,-3-1 1,1-6 0,0 4 1,1-3 0,-3 2 2,2-3 4,-3 3 16,3 1 6,-4 1-1,0 0-5,2 0 2,-3 4 1,1 0 1,-4 5-4,5-8-2,-2 3-8,-3 5-1,4-6-5,-4 6-2,0 0-5,0 0 0,0 0-2,5 22-2,-5-10 1,0-1 0,0 5-2,2 3-1,-2 0 1,2 5 2,-2-6-5,2 2 0,0-1-3,3 6 1,-3-6 3,1-2-4,-2 3 0,2-4 0,0-3 2,-2-2-2,0 0-3,1 0 0,0-3-3,-2-2 3,0 1 0,0-7 4,0 0 1,0 10-1,0-10 2,4 5 2,-4-5-5,0 0 1,0 0-4,11-11 7,-4 0-3,-2 2 4,3-7-4,1 2 4,-2-2 1,2-2 0,-2 1 5,-1 0 12,-1 2-1,3 0-1,-4-1-3,0 4 5,0 1-3,-1-1 0,-1 1-4,0 2-10,0 0 5,0 0-9,3 0-15,-2 0-14,-1 3-20,6-2-15,-3 0-19,-1 3-29,3-3-23,1 5-33,-2-3-25,2 1-39,-3 4-192,5-1-455,-10 2 202</inkml:trace>
  <inkml:trace contextRef="#ctx0" brushRef="#br0" timeOffset="290025.8309">23693 14079 33,'-3'-11'133,"2"5"-9,1 6-4,-5-7-12,5 7-8,-4-7-9,4 7-5,-5-7-10,5 7-1,0 0-9,-12 2 0,12-2-4,-12 5-7,3 0 5,0 1-1,1 1 1,-2 4-1,1-1-1,1 1-4,-2 3-7,5-3-7,-3 5-1,3-4-3,1-1-4,4 0-5,0 2 6,4-3 2,1 1-6,1-2-2,1 2-2,3-2 0,-2-1-1,5-4-2,4 2-1,0-2 0,-3-3 6,3-2 1,1-2 3,-2-2-2,0 0 1,-1 0 5,-1-2 9,-1-2-3,-3 1 3,-1-1 2,-3-2-5,-2 1-1,-3-3-6,0-3-3,-4-1-7,-6 2-10,-3-2-11,-2 2-14,-8-3-13,7 6-12,-1 2-17,-2 0-11,0 3-21,1 3 1,3 1-17,3 1-18,-2 2-29,3 2-160,-1 2-333,0 1 148</inkml:trace>
  <inkml:trace contextRef="#ctx0" brushRef="#br0" timeOffset="290580.3396">23514 14264 180,'0'0'224,"0"0"-17,-2-7-21,2 7-17,0 0-18,0 0-17,0 0-15,0 0-4,0 0-4,0 0 5,0 0-8,-1 26-10,1-19-9,0 4-7,-1 1-6,-1 0-7,2 0-6,2 0-3,-2 3-9,1 1-4,-4-1-6,3 1-6,-1-5 0,-1 1-3,-1 0-1,0 0-5,3 0-8,-1-1-8,0-2-9,-1 1-8,0-3-8,0 1-12,2-8-7,-2 12-12,2-12-9,0 6-13,0-6-2,-4 9-3,4-9-6,-2 5-22,2-5-23,0 0-18,-13-2-22,13 2-117,-13-3-302,3-1 134</inkml:trace>
  <inkml:trace contextRef="#ctx0" brushRef="#br0" timeOffset="290871.149">23332 14479 64,'-6'-2'154,"6"2"-15,0 0-5,0 0-15,0 0-6,0 0-3,0 0 0,0 0-10,0 0-12,0 0-6,10 17-6,-3-13-11,-1 5-3,4-4-3,-1 2-9,1 0-4,2-2-6,-1 3 4,7-2-8,-2 1-4,0-2-2,-1-3-2,-3 0-5,3-2 6,-3 0-8,1 0 0,-6-1-1,5-1 0,-1-4 3,-3 4-9,-1-3 6,1 1 5,0-4 4,-4 1-6,1-3 4,-5 2-3,0-2-1,-1-1-4,-5-1 0,2 2-5,-5-3-2,0 5-2,-1 0-2,-2 2-1,-1 2-6,-6 0-2,5 1-10,-6 4-5,4 1-13,-4 2-13,4 2-12,0-1-13,4 4-17,3-1-23,-1 2-16,2-2-158,-1 3-302,3-3 134</inkml:trace>
  <inkml:trace contextRef="#ctx0" brushRef="#br0" timeOffset="291336.6806">23965 14610 125,'5'-6'229,"-5"6"-9,0 0-25,0-11-20,0 11-16,0 0-17,0 0-16,-11-3-10,11 3-18,0 0-8,-16 11-9,10-3-10,-2 1-2,2-1-9,-1 3-9,2-1-5,-1-2-5,3 3-4,3 0-2,-1-2-8,1 1 4,-3 0-4,6-1-5,1-1-2,-1-2 2,3-1-4,0 1 2,3 1 1,1-4-2,2-2-2,-2-1 0,5-1 2,-2-1 0,-1-1-7,-2-1 9,0 0 1,0-1-1,-2 0-4,-1-2 6,-1 2-3,-3-2-3,-2 0 5,-2-3-8,-3 0-5,-6-4-12,-6 2-13,1 0-15,-7-3-29,2 7-16,0 1-39,-7-4-14,-3 5-76,3 1-133,6 0-367,-7 1 163</inkml:trace>
  <inkml:trace contextRef="#ctx0" brushRef="#br0" timeOffset="292073.4447">20834 14628 3,'0'-8'247,"0"8"-20,0 0-21,0 0-24,0 0-17,0 0-21,0 0-10,0 0 0,0 0-11,0 0-8,0 0-10,11 24-2,-8-12-2,1 5-10,3-1-6,-4-1-6,1 1-11,0 1-8,0-1-5,0 0-1,-1-1-10,1-3-6,0 4-3,0-1-1,-2-3-4,2-1-16,0 0-13,1-3-4,-3 2-9,0-3-20,2 0-12,0-2-19,-2 2-13,0-1-15,-2-6-13,3 8-9,-3-8 1,4 6 4,-4-6-1,0 0-16,0 0-21,-9 5-111,9-5-278,-19-3 123</inkml:trace>
  <inkml:trace contextRef="#ctx0" brushRef="#br0" timeOffset="292387.828">20731 14865 59,'-11'0'142,"11"0"-3,0 0-2,0 0-3,-1 11 4,1-11-14,0 0-8,5 15 4,0-6-8,1-2-4,1 1-2,-2-1-11,2 2-7,-1-2-8,3 0-5,0 2-7,-1-2-5,2 1-8,-1-2-6,2 1-4,0-1-3,-1-2-2,0-1-4,2 2-5,-3-3-1,2 0-7,-1 0-2,-1-2 2,-9 0 0,14-2-8,-4 0 4,-3 0-2,-7 2 0,11-8-1,-8 4-5,3-2 2,-1 1 1,-1-6-4,-2 4-3,0-4 1,-2 0 0,0-1 0,-2 2-2,0-2 0,-2 3-3,-1-2-3,-3 1-2,2 4-3,-3 0-3,-1 2-11,-3 1-8,0 0-9,-1 3-10,1 1-8,-4 5-12,-2-1-12,6-1-27,2 2-12,-5 3-20,4-3-163,2 6-325,-2-4 143</inkml:trace>
  <inkml:trace contextRef="#ctx0" brushRef="#br0" timeOffset="292822.8356">20823 15338 247,'0'0'279,"0"0"-19,0 0-19,7-5-26,-7 5-20,0 0-14,0 0-11,0 0-6,0 0-7,4 15 3,-4-6-17,0 1-6,1 2-14,-1 1-8,0 3-11,0 0-4,0 1-9,-1 3 22,0-4-8,1 2-18,-1-1-2,1-2-12,-2-2-8,2-3-1,0 2-8,-3-1-11,6-1 11,-3-3-13,0-7-23,-3 13-18,6-8-19,-3-5-30,-3 10-33,3-10-35,3 8-34,-3-8-39,2 6-52,-2-6-270,6 2-553,-6-2 244</inkml:trace>
  <inkml:trace contextRef="#ctx0" brushRef="#br0" timeOffset="300631.3768">15360 3384 1,'0'0'192,"-10"-12"-17,10 12-6,0 0-8,0 0-14,10-21-12,-2 12-9,6-2-10,1-2-12,2 0-6,5-4-8,-2 2-8,3-3-7,4 0-8,-3 0-9,2 1-2,-1 3-8,4-4-6,-3 0-5,1 3-1,-1-3-4,-1-1-3,-1 3-2,1-2-5,0-3 0,-2 4-1,-1 2-3,-5 2-3,-3 2 0,0 0-4,-5 4 0,0 1-2,-3 1-6,-1 2 2,0-1-8,-5 4-2,4-5-2,-4 5-3,0 0-4,0 0-5,0 0-1,-20 18-3,11-10 0,1 2 25,-2-2-20,1 2 0,-1 5-1,2-5 2,2 2 4,-2 4 3,4 1 1,-1-1-2,1 2 6,4-1-1,0 0 3,2 0-2,-1-1-1,4 2 3,1-3 1,4 1-1,-1-3 9,2 0-9,-1-4 3,3 3-1,1-3-1,-4 0 1,-1-2-1,-1 0 0,2 0-2,-2-1 6,-3-2-1,-1 2-2,-2-2 1,2 1-3,-4-5 7,0 9-4,0-9 3,-6 9-5,0-5 1,-1-2 2,-1 0 6,-2-1-3,10-1-5,-18-1-2,6-1 3,2 0 0,0-2 0,0 1 0,-1-2 6,2 0 6,2 2 6,1-1-4,0-1 8,6 5 0,-7-8-2,3 3-1,4 5-4,0-11-3,0 11 0,4-10-2,2 5-2,2-2 0,10-1-3,-2 0-2,2-2 2,6-3-3,3 3-3,-7 3-8,9-1-9,-1 1-17,-1-1-19,-8 1-5,-1 2 3,-2 1-6,0-1 0,-2 0-3,-3 3-2,1-3 12,-3 1 4,-3 0 2,1 1 5,-2 1 5,-5 2 17,6-9 3,-6 9 11,5-8 7,-5 8 11,3-8-3,-3 8 18,0-10 3,0 10 9,0-7 8,0 7 9,0 0-1,0 0 3,-3-10-14,3 10-2,0 0 0,0 0-1,0 0 15,0 0-2,0 0-1,-2 30 1,-1-18 2,3 5-4,4-1-2,-4-3-7,-4 2-1,4-2-7,-1 0-2,1 3-3,1-2-3,-1-4-1,3 1-2,-2 0-4,0-2-1,0-2 2,-1-7-4,-1 13-5,4-8-4,-3-5-11,0 0-10,0 13-7,0-13-10,0 0-36,0 0-29,0 0-35,0 0-46,0 0-163,0 0-368,0 0 163</inkml:trace>
  <inkml:trace contextRef="#ctx0" brushRef="#br0" timeOffset="300913.7045">16163 2902 45,'0'0'164,"0"0"-19,0 0-12,0 0-6,0 0-3,22 5-7,-22-5-11,15 3-13,-4-3-6,0-1-7,-2 1-10,3-3-9,-3-1-2,2 2-5,-5 0 9,2-2-6,-3-1-2,0 1-6,-1-3-3,-4 7-21,3-11 2,-3 11-6,-5-12-5,2 5 3,-3 3-4,-1-2-7,-3 2-5,-3 2-11,1 1-4,-2 3-1,1 2-14,-4-1-10,2 6-1,-1-1-24,3 2-6,4-1-23,2 1-14,1-1-11,1 3-100,3 0-233,2 0 103</inkml:trace>
  <inkml:trace contextRef="#ctx0" brushRef="#br0" timeOffset="302360.1684">16401 3097 135,'0'0'170,"0"0"-18,5 7-12,-4-1-8,-1-6-14,6 13-17,-2-3 4,1-1-15,-1 2-3,-1 1-12,1 0-4,2 3-8,-2-5-7,-2 2-1,1 1-8,-3-3 1,4 1-8,-3-2-2,0 0 4,0 0-12,-1-2-1,0-7-5,0 12 0,0-12-3,2 9-1,-2-9 4,0 6-2,0-6-5,0 0-1,0 0 0,0 0-1,0 0-4,0 0 0,0 0-6,0 0 3,-9-25 5,9 14-3,0 1-6,0-4 3,0 3-2,1-5 1,3 4-1,0-5 1,0 2-5,1 4 2,-1-1 3,5-3 2,-2 6-7,0-2-1,0 1 9,1 2 0,2 2 5,-3-2-3,0 6-2,0 0 2,3-1-4,-2 2 0,-8 1 1,12 4 0,-3 3-1,-2 0 5,-1 4-2,0-3 1,-1 5-2,2 1 2,-6-1-1,3-1 2,-3 1 5,2-2 0,-2 1-5,-1 0 2,0 0 0,0-2 0,-1 1-3,1-2-2,-1-1 2,1-8-2,-2 14 1,0-8-3,2-6-1,-3 8 2,3-8 2,-1 7 0,1-7 3,0 0-5,0 0 1,0 0-4,0 0 5,0 0-3,0 0-4,8-27 3,-5 18-1,0-3-2,2 0 1,2-3 2,1-1-2,-1 0-3,2-1 0,1 2 5,0 0-8,-1-1 2,3 3 0,-3-2 0,0 0 3,-2 6-6,5 1 3,-5 0-7,0 1 5,-1 5 0,2-2 1,-8 4-1,9-3 1,-9 3-2,9 2 2,-9-2 0,6 13 4,-1-4 0,-2 3 0,-1 0-1,1-2-1,-2 3-4,0-1 5,1-1 0,-1 5 0,2 0-1,-2-5 2,-1-1-2,1 0-1,2-1 6,-2-3-5,2 1-5,-3-7 4,1 10 1,3-6 1,-4-4 1,1 8 2,-1-8-8,0 0 6,5 4-3,-5-4 3,0 0 0,0 0-2,0 0-2,14-14 4,-9 9-1,1-4 5,0 2-8,0-4-2,2 2-1,1-6 5,0 2-4,1-1 5,-2-1-8,-1 6 5,0-1-2,-2 2 3,0 1-2,-3 3 4,4-2-2,-6 6-3,6-6 2,-6 6-2,0 0-1,0 0 4,0 0-5,0 0 4,10 16 1,-9-8-6,-1 1 6,2 2 1,-1-1-7,2 1 8,-1 0-1,0-2 2,0 1-2,4-2 3,-2 0-4,0-3 3,0 1-3,-2-1 3,2 0-3,-4-5 3,7 7 1,-1-5 3,-6-2-4,13 0-5,-13 0 4,13-3-1,-5 1 1,-1-3 2,2-1-6,1-3 5,-2 1-6,-1 0 5,1-2-1,2-3-2,-1 0-1,-2-1 4,2 1-2,-1-2-3,-2 0 4,0 1 0,-2 3-4,0 1 4,1 2-2,-3-2 0,1 6 0,-2-2-1,-1 6 5,4-9 2,-4 9-8,0 0 1,0 0 2,0 0-3,0 0-1,0 0 4,0 0-1,0 0 1,-3 26 0,3-18 1,2 1 1,-1 3-2,-1 1 0,1-3 0,2 1 3,-1 1-1,1 0 0,1 0-4,0 0 4,-2-2-2,3 0 4,0 0 0,0-1 3,1 0-4,0-1-1,2-2-2,-3-1 1,0 0-3,1-1-2,1-1 7,3-1-1,-10-2-3,17 0 3,-7-2-2,-3 1 0,0-2 3,-1 1-5,4-2 5,-1-1-4,0-3 6,0 1-4,4-5 0,-1 1-1,0-3-2,-2 2 1,1-2 1,4-8 1,-1 0-1,-1-2 0,-2-1 5,0 0-7,4 0 1,-5 0-1,2-3 2,-2 0-1,0 2 2,0 0-7,2-2 4,-2 0-1,0 0 1,-1 5 0,-2 0-1,-3 6 1,2 1-1,-6 2-1,-2 1-10,2 3-2,0-1-2,-3 2-2,2 0-3,-3 2 3,1 0-5,-2 3 3,1-2 1,4 6-1,-9-8 8,9 8-8,-7-1 2,7 1 6,0 0-4,-12 5 10,8-1-1,-2 4-1,1 1 1,2 2 1,-1-2 0,0 5 8,2 2 5,1-1 3,-2 4 6,3-1 6,1 9 6,1-9 2,-1 1 5,1 6 18,0-4 0,0-2 3,3 6-1,0 0 9,2 1 0,-2 1-3,0-8-4,3 6 3,-4-5-10,3 5-7,0-8-4,-3-5-3,-1 4 3,0 0-6,1 0-5,-1-4-4,0-2 3,1 0-5,-2 2 7,0-4-12,-2-1-12,2 3-15,0-5-10,-2-5-15,1 12-21,0-7-30,-1-5-24,0 0-29,0 0-43,1 8-46,-1-8-167,0 0-431,0 0 191</inkml:trace>
  <inkml:trace contextRef="#ctx0" brushRef="#br0" timeOffset="303846.2828">18016 3213 90,'0'0'141,"3"-15"-9,-3 6-8,1-2-15,-1 11-9,1-20-8,-2 10-13,1-3-11,-1-3-4,-2 4 0,1 1-12,-2 0-5,1 1-2,-2 2-8,-2-2 2,0 3-5,-1 0-3,2-1-13,6 8 6,-17-8-4,10 6 0,-2 0 2,-4 0-2,13 2 3,-23 0 8,11 4-1,-4 1-2,2 1 7,0 3 5,-1 3 1,3 1 9,-2-1-5,1 3 1,1-3-5,5 2 0,-1 2-3,0-2 2,3 1-9,4-3 3,1 1-3,3-1-2,-2-3-2,4 2-6,-1-1 2,0 0 2,6-5-4,-3 1 2,3 1-4,0-4-1,0 1-4,0-4 5,4 0-2,-2-3-5,-1 1-1,2 0-1,-3-4 1,2 2-2,-1-4-2,0 0 1,4 0 0,-8-2-2,2 1-1,1-1 4,-2 1-6,1-6 3,-1 4-3,-2-1 1,1 3-3,-5 0-4,2 5 4,-4 4 3,7-8-6,-5 5 5,-2 3-7,0 0 8,0 0-5,0 0 2,0 0 1,3 24-2,-6-15-1,3 2 3,0 0-2,1 0-2,1 1 4,-1-3 1,3 1 0,-2-2-2,1-1 1,-1-1 3,2 1-3,1-3 1,0 0 0,-5-4 0,13 2 0,-13-2-2,16-6 1,-5 3 2,-2-5 0,1 0-1,4-5 3,-4-2 4,2 1-1,1-3 0,0-4-2,-1-5 1,0 0 0,-1 0 2,1-4-6,-1 0 3,1-2-4,2 0 0,-1 0 0,2-14-6,-5 13 4,3 0-8,-2-11 4,-1 12 3,-3 3-4,2 1 7,-5 2-3,1 8-1,-4 1-3,-1 5 7,2 2-9,-5 0 4,2 3-6,1 7 6,-4-9 0,4 9-2,-10-2 1,10 2-3,-14 7 3,6 0-2,0 0 2,2 3 6,-3 5-7,3 0 0,-1 3 1,2 2 5,1-1-2,-1 6-1,1 0 3,2 1-2,0 0 4,1 0-2,1 0 6,0-1 3,3 0 10,-2 2 6,0-8 3,2 7-4,-2 3 2,4-5 5,-1 1-4,1-7 2,2 0-5,-2 1 3,1-2-5,3-1 1,-3-2-2,-1-2-3,1-2-4,0-2 3,-1-1-1,1-1-3,0-1-1,0-2 4,-1 0-3,-5-3 0,14 0 0,-7 0-3,-7 0-1,15-5 7,-9-1-8,3-1-1,-1-1 3,0-1-5,0-2-5,1 3 0,-1-5-2,2-2 5,-2 5-4,-3-2 0,0 3-2,2 0 6,-5-1-5,-2 10-3,8-11 4,-6 7-6,1-1 3,-3 5-3,0 0-3,0 0 6,0 0-2,0 0 1,0 0 0,0 0 2,0 0-3,6 23 5,-8-12-1,1 1-1,1 2 3,-2 2-2,2-6 2,3 2-4,-2-1 2,2 1 0,-2-2-2,2 0 1,0-4-1,4 4 7,-5-4-5,2-1 4,-4-5-5,10 5 4,-10-5 0,12 3-1,-12-3-1,14 0 4,-14 0-3,15-3 1,-5-1-3,-2-2-2,1-2 3,2 0 1,0-5-7,-5 5 3,7-5-2,-5-2 0,2 2-4,-2 4 0,0-3-1,-1 6 7,-1-4-5,-3 3 5,-3 7-4,6-13-2,-1 9 3,-5 4 1,0 0-6,5-9 7,-5 9-5,0 0 5,0 0 0,0 0 0,0 0 2,3 31 0,-1-18 0,0-3 1,-2 4 1,2-2 9,2 2-12,0-2 3,5-1-4,1 1 2,0 1 2,3-1 2,-3-4-5,5 1 5,1-3-2,1 0 0,-5-3-2,8-1 3,-4 1 0,2-3 5,1-3 0,-1 0-7,0-2-1,-3-2 1,3 0 2,-5-1-2,1-2 0,-4 2-4,2-5 5,-4 5-1,-1-2 1,0-5-1,-4 0-1,0 4-3,-2-3 3,-2-3 1,-3-2 0,0 1-4,-3 0 2,-6-5 0,0 2 0,-3 1-4,-2 0 2,0 9 1,1 2-3,0 0 2,-2 1-1,-1 1-3,1 3 3,-1 1-2,1 1 2,0 4 0,1 0 1,-1 2-3,2 1 4,0 0 0,5 1-2,2 2 2,1-2 0,-4-2 1,3 5 1,2-4 1,4 2-1,4-7-1,-5 11 0,5-11 1,0 12 0,0-12 1,0 0 2,8 16 0,-3-13-3,-5-3 1,14 8-3,-2-3 2,-2 0-11,0-3 0,3 0-7,-2 0-9,1-2-8,-12 0-7,19-4-18,-8 2-9,-1 0-13,-10 2-15,13-7-4,-4 3-27,-2-1-15,-7 5-8,8-11-30,-7 5-118,-1 6-324,3-12 143</inkml:trace>
  <inkml:trace contextRef="#ctx0" brushRef="#br0" timeOffset="304087.4128">18122 2822 78,'0'0'192,"0"0"-18,0 0-15,0 0-25,0 0-7,27-9-11,-9 8-15,4-2-24,6 0-12,-2 1-12,2 1-20,1-2-25,-2 0-28,-6 0-19,7-2-21,-5 3-15,-2-1-8,6-3-15,-9 2-59,0-1-171,-4 2 76</inkml:trace>
  <inkml:trace contextRef="#ctx0" brushRef="#br0" timeOffset="304301.6206">18558 2748 30,'0'0'73,"0"0"-2,0 0 0,0 0 4,0 0-15,0 0-4,0 0 0,0 0 5,0 0 8,5 9 3,-5-9 13,5 5-23,-5-5 1,3 5-16,-3-5 11,7 4 10,-7-4-2,12 3 1,-4-3-5,-8 0-5,15-3 1,-8 2-7,3 0 9,-10 1 6,12-5-5,-7 3-3,0-1-7,-5 3 1,6-9-3,-6 9-1,3-7-3,-3 7-5,0 0-4,-10-11-2,4 9-7,6 2-6,-21 0-16,12 0-12,-2 2-17,3 0-23,8-2-38,-13 10-33,7-3-40,-2 1-118,8-8-298,-6 14 132</inkml:trace>
  <inkml:trace contextRef="#ctx0" brushRef="#br0" timeOffset="304919.6946">18960 3044 60,'0'0'170,"11"-14"-4,-11 14-13,16-7-2,-5 3-14,1 2-9,1-2 0,5 1-3,0 0-6,0 5-6,-2 1-2,2-2-6,-5 3-13,4 4-4,-2 0-9,-1 4-11,-2-1-3,-1 1-8,-2-2-4,-1 3-6,-2-2-3,2-1-5,-5 0 0,0 0-4,-2-3-4,2 0-4,-3 0 1,1-1-3,-1-6-2,1 12-2,-1-12-1,2 10-2,-2-10 14,0 6 6,0-6 11,0 0-1,0 0 0,0 0-3,0 0-6,0 0-6,0 0 0,0 0-7,11-20 2,-4 11-6,-4-1-3,4-5 0,-1-2-3,2 1 1,1 0-7,0-1 0,0 2-3,3-1 0,-1 1 0,-1 3 1,1 1-6,-2 2 1,-2 1 0,1 1-2,-1 4-1,1-2-2,-8 5 2,13 0 0,-13 0 0,18 6-1,-12 0 0,-2 4 2,2 0 2,-1 4 2,-2-1-2,1 3 8,-1 0-6,1 1-5,-1-3 5,0 3-1,1-1-1,-2-4 2,2 0 0,1-2-2,0-1 4,0 0-4,1-2 2,2 0 4,-3-2-2,-5-5 2,14 3-3,-5-2 4,3-1-4,-2-4-3,5 0 4,1-4-6,0 2 2,1-5 3,-1 1-3,2 1-3,-1-2-7,-3 1-20,3 1-9,-5-2-11,-3 3-18,-1 0-16,-2 2-30,-6 6-28,6-11-30,-6 11-27,0 0-203,0 0-431,0 0 190</inkml:trace>
  <inkml:trace contextRef="#ctx0" brushRef="#br0" timeOffset="305727.9654">16825 3525 76,'0'0'104,"0"0"-1,0 0-5,56-2-6,-26 1 11,4-3 3,2 0 0,2 1-2,16-2-3,-3-1 6,8-1-8,1 2-5,3-3 1,0 1-1,27-2-5,-29 3-5,30-1-2,-30 1-7,2 1-5,1 3-3,28-3-13,-33 5-8,-1 1 2,-4-1-9,0 4-7,-16-1-2,-2 1-9,-3-1-9,-4 0-5,2 1-13,-11-1-8,-7-1-11,-2 0-3,-1 2-11,-4-2 0,-2-1-7,-4-1-10,4 6-9,-4-6-3,0 0 1,0 0-4,0 0-26,-27 1-3,15-3-13,0 2-4,-9 0-98,-6-3-232,-2 2 103</inkml:trace>
  <inkml:trace contextRef="#ctx0" brushRef="#br0" timeOffset="306117.3198">17263 3582 9,'39'-1'157,"12"0"-9,5-4-4,3 2-3,0 2-7,6-3-6,24-3-5,-24 3-8,24 1-7,1-2-3,-23 3-6,26-1-2,0 3-12,-28-2-9,27-2-7,-32 2-7,7-2 0,25 2-8,-32-2-6,1 1-3,-2-1-2,0-2-2,-2 0-8,-5 0 0,-14 1-4,0-1 1,-3 0-4,-3 0-6,-13 3-2,0-1 8,-5 2-7,-4-2-4,1 3 2,-6 0-2,-5 1-5,11-2-18,-11 2-17,5-2-16,-5 2-14,0 0-28,0 0-23,0 0-35,0 0-30,0 0-122,-29 2-316,29-2 140</inkml:trace>
  <inkml:trace contextRef="#ctx0" brushRef="#br0" timeOffset="307315.7562">15832 4263 56,'0'-7'185,"0"7"-20,0 0-13,0 0-15,0 0-19,0 0-4,0 0-1,0 0-4,0 0 3,4 29-8,-3-18 0,-2-1-5,1 2-8,1 4-8,-2 0-7,2 1-5,-2-2-6,2 1-4,-2-4-8,-2 0-5,2-2-7,-2 1 0,2-1-8,1-3-3,-1 0-6,1-7-11,0 15-11,-1-8-13,1-7-3,-2 10-29,2-10-16,0 0-17,-1 8-20,1-8-27,0 0-60,0 0-100,0 0-306,0 0 135</inkml:trace>
  <inkml:trace contextRef="#ctx0" brushRef="#br0" timeOffset="307619.9621">15694 4077 90,'0'0'125,"4"10"-14,0-4-10,3-1-8,5 0-13,-2-1-8,4-1-4,3-3-3,-2 1-9,2-3-8,2 0 0,0-1-4,-3-2-4,-3 0-6,0 0-4,-1-2-2,-6 1-3,5 0 2,-5 2 5,-1-4-5,-4 2 2,-1 6-9,-3-11 3,3 11-7,-10-9-5,0 5-8,-2 0-3,-5 4 3,0 1 3,-2 2-4,1 1-2,0 1-17,0 0-4,7 1-9,0-1-8,-2 1-8,6 1-19,-1-2-13,3 1-99,1 1-192,4-7 85</inkml:trace>
  <inkml:trace contextRef="#ctx0" brushRef="#br0" timeOffset="307954.1686">16178 3919 242,'0'0'233,"0"0"-13,0 0-8,-14 11-13,10-3-7,0 3-10,-1 4 2,3 3-18,-3 6-7,-2 2-9,4 4-11,-3 2-14,1 1-3,3 3-10,-3-1-7,-3 9-9,4 2-3,-4-11-13,-1 13-4,1-13-5,1 11-6,-1-12-8,2-1-6,1-2-3,-3-3-3,7-9-5,-4-2-4,1-3-3,2-1-4,0-4-3,1-2-10,1-7-5,-3 10-5,3-10-13,-1 7-15,1-7-21,0 0-23,0 0-28,0 0-35,0 0-23,0 0-34,0 0-26,28-28-51,-21 18-146,4-4-441,1-3 196</inkml:trace>
  <inkml:trace contextRef="#ctx0" brushRef="#br0" timeOffset="308207.2929">16401 4223 73,'0'0'252,"0"0"-24,0 0-19,0 0-16,1 18-14,-1-8-18,0 2-14,1 3-14,0 0-11,-1 2-13,2 0-10,-2 2-4,1-2-16,-2 1-6,1-1-7,0-4-8,1 1-9,0-2-15,-2 0-17,2-1-11,-2-1-11,1 0-21,-1-1-25,1-9-28,0 11-25,0-11-31,0 7-43,0-7-123,0 0-326,0 0 145</inkml:trace>
  <inkml:trace contextRef="#ctx0" brushRef="#br0" timeOffset="308487.2597">16346 4172 33,'2'-8'245,"1"-3"-24,2 1-22,2 2-20,2 0-12,3 0-15,5 0-14,-1 1-14,3 1-14,0 2-8,1 2-14,-1 3-10,-2 2-8,-3-3-9,-3 5-8,2 0-8,-2 1-4,-2 0-5,0 1-2,-5-1-3,-1 1-5,-2 1-1,-1 1-4,-3 1-3,-3 0 1,-3 4-3,-2-1-2,-5 1-1,2 0-4,-8 2 3,2 1-2,-3 0-4,1-1-10,-1 1-11,1-3-8,5-2-13,0 0-19,2 0-23,-1-1-26,6-4-29,1 1-32,3-1-133,1 0-321,1-1 142</inkml:trace>
  <inkml:trace contextRef="#ctx0" brushRef="#br0" timeOffset="309318.2227">16770 4534 42,'0'0'207,"0"0"-11,0 0 0,0 0-19,0 0-4,0 0-1,23-9-13,-13 3-14,6-3-13,8-3-11,0-2-8,2 0-8,-2-1-4,4 1-9,-4-3-8,1 0-7,0-1-6,-1-1-7,-2 1-2,1-1-4,0 2 2,-4-1-11,-5 4-3,-1 2-8,-4 2-2,-2 2-8,-2-1 0,-1 3-5,-1 2-1,-3 4-3,0 0 2,0 0-7,0 0 0,-22 0-4,10 3-1,-4 3-3,0 3-2,-7 2-2,6-1-3,2-2 3,3 0 0,3 0-5,1-2 0,2 1 3,6 0-5,0-7 3,6 14 3,2-7-3,4-3 4,7 4-5,0-2 2,8 3-1,3-4 3,-2 2-1,1-1-3,0-2 1,-7 1-3,-2 0-2,0-2 2,-7 2 1,-1-1-1,-3 0 2,-2 0-3,-1 1 2,-4-1 3,-2-4-1,2 9-1,-2-9 2,-13 12 0,0-3 3,-4 0 2,-2-2-1,-6 4 3,-2-2 5,-1-1 0,1-1-2,8-4 7,-1 3 0,2-4 3,5 0-1,3 0 1,2-1 3,8-1 2,-10 1-5,10-1 1,-11-2-4,11 2-2,0 0-3,0 0-2,11-18-3,-1 9-1,7-2-8,1 3-4,6-8 0,3 2-4,-3-2-2,4 1-3,1-3-2,1 2-5,-1-3-2,0-1-1,-3 1-19,0-1-1,-2 0 0,2-1-14,-5 1 1,-3 1 3,-1-2-7,-6-1 4,-4 4 8,0 3 3,0-2 6,-3 2 5,-4 3 4,1 0 7,0 1 4,-2 1 8,0 1 16,1 9 2,-4-13 4,2 6 2,2 7 10,-3-9 2,3 9-3,-2-8 6,2 8-7,0 0 0,0 0 2,0 0 8,0 0 14,0 0 6,0 0 0,0 0 4,0 0 11,-3 27 2,6-15 3,0 0-1,-1 5 5,-2 0-1,0 3-4,3 4-5,-4 0-4,2-3-5,-2-2-2,-2 6-4,2-6-5,0 0-7,-1 0 1,0-2-5,1 1-5,1-5-6,0-2-18,-1 1-16,1-1-19,1-2-16,-1 0-25,0-9-21,0 11-22,0-11-30,0 7-22,0-7-28,5 4-29,-5-4-197,0 0-457,0 0 203</inkml:trace>
  <inkml:trace contextRef="#ctx0" brushRef="#br0" timeOffset="309510.3896">17518 4253 81,'2'-7'283,"4"2"-15,-2-1-15,3-2-24,-1 0-20,2 0-9,6-2-25,-1-1-20,3 2-11,-3-2-15,0 1-17,3 3-20,1-1-33,-4 1-16,2 1-32,3 1-43,-1-2-34,-5 3-39,6-1-35,-6 0-58,-4 3-119,2-3-344,-5 1 152</inkml:trace>
  <inkml:trace contextRef="#ctx0" brushRef="#br0" timeOffset="310796.3146">17709 4437 38,'0'0'215,"0"0"-17,0 0-13,0 0-6,0 0-5,23-10-9,-15 5-13,2-1-12,-2 0-8,0-1-7,2 0-12,-1-1-12,1 1-9,0-1-9,4-4-10,-4 4-8,1 0-4,1-4-9,-4 4-2,-1-2-6,1 0-6,-4 1-6,0-2-2,0 3-5,-1-3-5,-1 1-1,-2 2-2,0 8-6,-1-13 2,1 13-3,-3-9-4,3 9-1,-5-3 0,5 3-1,0 0-2,-10 0-1,10 0 3,-12 5-3,9 2 1,0 0-2,-1 1 1,0 3 4,2 0 3,-1-1-3,2 0 1,1 0 1,1-1 4,2 1 0,1 0 1,1-3-4,2 0 4,2 0 1,0 0-1,0-2 0,3-1-3,-2-1 1,0 1 0,3-3-5,0-1 2,-2 0-1,2-1-1,-1 0 1,0-3 1,1 0-1,-3-2-4,0 1 0,1-1-2,-2-2 0,0 0 0,-2-2-1,0 1-1,-1-1 2,2-1 2,-2 2-2,-1-1-3,-1 0 6,-1 1-5,-1 3 3,1 0-2,-3 6 5,1-9-3,-1 9 1,1-8-3,-1 8 2,0 0 3,0 0-5,0 0 0,0 0 1,0 0 2,0 0 0,-9 20-1,9-20 3,-2 13-1,-1-4 0,3 1 7,0-2 2,0-8 0,1 17-1,2-7-1,-2-1 0,2 1 0,1 0 3,0-1 0,-3-2 1,3 1-6,-1-3 1,0 2 2,0-1-3,0-2 2,1 1-5,-4-5 4,12 3-3,-3-1-3,-3-1 3,-6-1-1,14-3 3,-2-1-6,-3-1-1,-1-1-2,4-1-1,-3-1 2,0 1 1,0-2-1,-1-2-2,2-1-1,0-1 3,-4 3-2,1 1 1,2-6-2,-3 6 6,2 0-5,-1 1 1,0 2-2,1 0 2,-1 1-1,-2 3 0,2-2 2,-7 4-3,9-1-3,-9 1 4,0 0 4,9 8-5,-6-3 3,-1 1 3,2 4-2,-3 0 4,0 1 2,3 0 5,-3 0 3,1-2 2,-1 2-1,1 0-3,1 2 2,1-2 1,-2 0-6,2-2 1,-1-1 0,0-2-1,-1-1 0,0 2 0,-2-7-3,4 9-1,-1-4 2,-3-5-1,2 5 1,-2-5-1,4 5-1,-4-5 4,0 0-2,0 0-6,0 0 1,17-6 1,-13-1 1,-1 3 0,4-5-4,-1 0 1,-1-1 0,2-1-4,0-4 2,2 4 3,-2 1-3,-1-1 6,5 0-9,-3 1 0,0 0 1,0 1 3,-2 2 1,3-2-6,-1 3 4,-5 1-3,1 2 0,-4 3 2,9-5-3,-9 5 5,9-1-1,-9 1-1,0 0 1,10 11 1,-8-6 0,2 2 4,2 1-1,-2 1 1,1 2-2,0 0 3,0 0-1,-1 1 0,-1-2 7,-1 2-10,2-1 7,1-1-6,-3-1 3,2 0 1,0-2-4,-4-1 6,3 0-6,-3-6 3,4 10 0,-4-10 8,2 7 14,-2-7 17,4 5-1,-4-5 3,0 0-1,11-3-5,-11 3 1,12-5-11,-3-1-2,-2-1 1,2 0-3,4-4-7,0 0 3,0 0-4,-2 1-4,2-2 4,-1 0-11,0 0 10,3 1-10,-4 1-1,-1 3 0,-2 0-2,1 1-4,0 1-2,-3 2-1,-6 3 1,8-5-1,-8 5 2,8 0-1,-8 0 4,0 0-10,8 11 6,-5-5 5,-2 2-4,3 2 0,-3-1-1,1 1 4,0 1 4,1 0-5,-2-1-2,3 1 3,-3-2-5,2 2 2,-2-2-1,1 0 2,1-2-2,1-2 0,-2 1-7,2-3-1,0 2-2,-4-5-4,8 3-9,-1-1-7,-7-2-8,17-4-19,-7 2-14,-1-3-12,-2 1-29,0 0-25,1-1-22,-2-4-29,-1 1-32,1-2-44,-2-1-164,-3 0-465,0-1 205</inkml:trace>
  <inkml:trace contextRef="#ctx0" brushRef="#br0" timeOffset="311108.6735">18493 3997 16,'0'0'217,"-8"-1"-18,8 1-25,0 0-17,0 0-15,0 0-11,0 0-15,0 0-8,0 0-11,0 0-10,28-1-5,-19-2-13,1 2-6,0-4-7,1 3-4,-5-1-3,1 1-6,0-2-4,-7 4-4,4-8-2,-4 8-3,0 0-7,0 0-1,0 0-1,-17-11-2,10 9-2,7 2-1,-17 2-5,8-2-10,0 4-3,-1 2-13,2-3-6,1 5-10,0-1-15,0 1-14,3-1-29,1-1-35,1 5-34,-1-2-106,-1 0-285,4 2 127</inkml:trace>
  <inkml:trace contextRef="#ctx0" brushRef="#br0" timeOffset="311834.7034">19265 4278 67,'3'-5'222,"-3"5"-17,8-7-16,-4-2-19,2 3-13,-1-1-17,-2 1 8,1 0-12,0-2-14,0-2-13,-2 2-10,-2-2-14,4-2-5,-4-1-10,-3 2-9,1 0-6,-1 0-9,-2 2-3,1 0-4,-3 1-4,-1 2-5,-1 1 1,-1 2-6,-2 1-3,-2 1-1,0 4-3,3 3 1,-8 1 0,1 4-5,0 1 5,2-1 1,0 3-1,2-1-3,0 3 4,3-1-2,4 2 1,-2 2-1,4-2 2,0 0-6,3-4 3,2 1 0,3-1 0,-1-4-3,4 2 2,2-2-1,0-1 0,0-2 6,3-3 2,-2 1 1,2 0 0,0-3-1,0-2-3,1 0-2,1-2-4,1-4 1,0 0-2,0-1 0,-1 1-2,-1-5 1,3 0-4,0-1-4,-4 1 3,0-1-2,-4 3-2,0-1 4,-2 2-3,0-1-1,-1 3 10,-2 2 6,-2 5 2,4-11 1,-1 8-4,-3 3-1,0 0 0,0 0-5,0 0 5,0 0-1,0 0-3,-18 24 4,9-10-4,0 3-2,-3 6 3,3 4-3,-3 0-1,0 3-1,1 3 0,-4 2-3,3 10-1,-5-1-3,7-10-6,0 10-8,-3-11-9,5-1-9,1-2-4,4-4 2,2-8-5,-1-2-1,2-4-6,0-4 4,2-2 6,0-1 2,-2-5 2,9 2 4,-9-2 0,14-2 3,-7-2 3,-1-3-3,2-1-1,-4-1-4,0 1 4,-1-2-2,-3-1 4,0 1 3,-1 1 0,-3-1 1,-2 1 3,-1 0 5,0 0-4,-4 1 2,0-4 7,-3 4 0,4-1 3,1 2 5,0-1 7,3 4 4,-1-1 8,2-2-2,5 7-6,-6-9-4,3 3 0,3 6-2,0-11 2,0 11-8,4-13 1,4 4-9,-3 2-9,7 0-7,-1 0-32,-1 0-28,3 1-33,1-2-34,1 0-60,-5 3-135,3-1-371,-3-2 164</inkml:trace>
  <inkml:trace contextRef="#ctx0" brushRef="#br0" timeOffset="312176.5208">19680 4183 76,'0'0'263,"0"0"-17,0 0-22,0 0-21,31-9-16,-16 7-15,1 0-15,4-1-15,-1 1-16,-1 0-11,2 1-10,-3-2-14,2 0-10,-6 2-19,1 1-15,-1-1-18,-2 0-23,-1 0-16,-10 1-29,13-2-20,-6 4-37,-7-2-32,10-2-39,-10 2-139,0 0-331,4 5 147</inkml:trace>
  <inkml:trace contextRef="#ctx0" brushRef="#br0" timeOffset="312420.5493">19658 4368 80,'0'0'226,"0"0"-12,0 0-14,0 0-13,13 3-10,-4-4-20,6 0-14,5-1-12,1-1-12,2 0-9,5 0-12,2 0-13,-4-1-7,-5 3-7,6-1-8,-7 0-12,-3 1-9,-3-1-14,-2 2-13,-1 0-21,-5 2-22,-6-2-27,11 1-29,-11-1-25,9 3-33,-9-3-167,0 0-334,1 4 147</inkml:trace>
  <inkml:trace contextRef="#ctx0" brushRef="#br0" timeOffset="314551.0954">20801 4040 11,'0'0'136,"4"-5"-7,-4 5-14,3-8 5,-3 8-1,2-10-5,-2 10-11,4-10-11,-4 10-7,2-9-3,-2 9-10,-2-10-6,2 10-8,-3-9-4,3 9-3,-8-11-11,3 5-1,-4 0-3,2 1-5,-6 0-7,-1 3-4,1 1 4,-6 0 1,0 0-8,-2 2-1,1 0 1,0 4-3,0 0-4,0 1 6,0 1 0,3 1 0,0 2 2,1 3 4,1 0 2,0 1 0,-3 7 0,8-3 5,1 4-4,-1-4 2,3-1-6,4 3-3,1-3 2,1 4-5,5-4 0,-3-1-1,3 1 2,3-4-4,2 0 0,-3-3-4,3 0 0,1-3-1,3 3 0,-1-5 1,1-1 3,0-1-1,1-2-4,-1-1 5,5-2-1,-3-1 0,4-1-3,-7-1 4,4-3-2,0 0-3,-1 0 0,-4-3 2,3-1-3,-5 3-2,4-5-3,-4 0 3,-1-2 2,0-1-4,-2 1 0,1 0 0,0-2 5,-3 1-6,2 2 5,-3 2-6,-1 3 5,0 0 5,0 3-4,-2 7-5,3-10 6,-3 10-3,0 0 0,0 0-1,0 0 3,0 0 2,0 0-2,-9 32 0,8-16-1,-3 1-1,2 1 1,2 0 0,0-1-2,0-1 2,0 1-4,2 0 3,0-5-1,1 1 2,3-3-3,0 0-6,2-1-5,-1-1-8,0-1-1,2-1-22,0-2-20,1 0-15,0-1-10,-1-1-28,2-1-31,0-2-153,-11 1-322,18-6 142</inkml:trace>
  <inkml:trace contextRef="#ctx0" brushRef="#br0" timeOffset="315094.61">21212 3778 19,'0'0'205,"0"0"-13,0 0-19,0 0-17,0 0 1,0 0 5,-7 23-8,7-10-14,0 4-3,-2 1-13,4 3-6,0 2-7,-2 2-5,0-6-5,3 6-9,-3 0-9,0-6-5,-3 8-8,5-2-3,-4-5-9,-2 0-7,0 6-2,-2-7-3,1-2-7,1 1-2,0-4-6,-2-3 3,3 2-6,-1-5-2,-2 0-2,5-1-1,-2-3-5,3-4-2,-9 8 1,9-8 0,-4 5-3,4-5 0,0 0-1,0 0-3,0 0 4,0 0-3,-10-15-5,10 8-2,0 7 0,4-21 2,2 11-3,0-5-6,-1 4 5,5-1-2,-1 0-5,-1 2 11,3 2-7,-2 0-1,1 0 1,2 2 2,1 0-4,-1 3 5,7-2-2,-6 4-2,5-1 2,-1 5-3,2 1 1,-11-1 4,11 3-2,-8 0-1,-2 0-1,0 1 2,-2 2-3,-1-2 2,-3 0-3,4 2 1,-9-1-1,0 2 3,-3-1-10,-4 0-1,2-1-5,-9 2-1,5-4-6,-8 1-5,5-1-7,-5-1-15,4-1-8,1 0-11,3-2-21,0 0-13,-1-1-17,1-2-27,1-1-22,0 1-176,1 0-373,1-2 166</inkml:trace>
  <inkml:trace contextRef="#ctx0" brushRef="#br0" timeOffset="316099.6473">21804 4051 5,'0'0'141,"-2"-8"-2,2 8-16,-6-8-11,6 8-10,-5-7-7,1 3-9,4 4-11,-14-4-2,9 1-7,5 3 1,-15-2-11,3 1-3,1 2 0,1 0-6,-2 0-6,-1 2 2,-1 0 7,3 2-2,-6 4 2,2-3-4,1 4-4,1 0 1,0 1-2,-1 1 1,7-3-2,-3 3 1,2-1-2,6-1-4,-2 0-2,2 0-4,1 2-2,2-2-2,1 0-1,2-1 1,-2-2-3,6 2-3,-1-1 5,3-2-4,2-1-2,1-1 1,2 0-3,4-1 1,-3 0-5,4-3-1,-4 0 3,5-1 0,-2-1-7,-3-1 5,3-2-4,2-1 0,-8-2 0,1 2-3,1-1-2,-1-3 3,-5 2-4,4-2-3,-3 1 0,-4-2 1,-1 0 0,-1-1-1,1 1 1,-3 3-6,3-2 3,-1 2 5,-2 2 2,-2 6-6,1-10 0,-1 10-4,4-6 6,-4 6-6,0 0-1,0 0 3,0 0 1,0 0 2,0 0 1,0 0-1,-13 18-2,13-18 4,-4 11-3,3-4-2,1-7 3,2 13-2,1-7-6,-3-6-1,2 12 2,2-6-3,1-1-4,-1 1-9,0-3-4,1 3-14,-1-3-5,6 1-11,-4-1-11,1-1-11,-1 0-18,4-1-20,-10-1-31,11 2-102,-5-2-273,-6 0 121</inkml:trace>
  <inkml:trace contextRef="#ctx0" brushRef="#br0" timeOffset="317557.0268">22352 3956 137,'0'0'146,"0"0"-5,0 0-14,0 0-8,0 0-12,0 0 2,0 0-14,0 0-12,0 0 1,0 0-16,0 0-7,0 0-4,0 0-5,-13-19-6,13 19-3,-4-4 2,4 4-6,-8-2-5,8 2-7,-10-1-3,10 1 2,-11 1-7,11-1-2,-16 4 5,5-1-6,-1 4 2,1-2 14,0 4-3,-3 1-1,1 1-2,2 2 0,-3 0-1,1 1 1,3 0 2,-1 2-3,5 0 2,-3-1 2,4 0-2,3-2 0,-3-3-3,3 1-1,2 0-2,2 1 2,-2-3-1,3 0-2,1 0 1,0-2-1,1-3-4,0 1 0,1 0 0,-1-3 3,3 1-2,4-1 1,1-2 4,1-1-6,-1-1-1,-1-2-3,2 1 2,5-5-1,-5 1-2,3-2-2,-3 0-2,0-3 2,2 1-6,-5 0 5,1-3-4,0 1 0,-3-2-2,-4 3 4,2 2-5,-1-1 4,-3 0-4,3 1 0,-6 3 3,3 1-1,-3 6-4,3-9-2,-3 9 6,0-7-3,0 7-2,0 0 4,0 0-2,0 0-1,0 0 0,0 0 1,0 0 1,-15 19 0,13-11-2,0-2 0,2 3 3,0 0 0,0 1-4,0-1 3,4 0-1,-1 0 17,1 0-2,0 0-3,0-1-4,4-3-6,-1 2-8,1-1-7,-3-2-9,7 1-10,-4-3-18,3 2-24,-1-2-18,-1-1-37,2-1-25,0 0-188,0-1-369,-2-1 165</inkml:trace>
  <inkml:trace contextRef="#ctx0" brushRef="#br0" timeOffset="318116.2917">22788 3698 11,'0'0'214,"0"0"-16,0 0 23,-5 22-15,3-11-16,0 1-10,6 8-1,-8-3-16,4 3-5,2 4-13,-2 1-8,0-1-5,-2-5-7,4 7-11,-4 0-8,2-7-9,0 2-10,0-3-10,0 1-8,0-3-5,-2-1-8,0-1-3,0-4-1,4 1-6,-4-3-9,2 1 1,0-9-6,-2 10-3,2-10-5,0 10 4,0-10-4,0 0 0,0 7 0,0-7 2,0 0-2,0 0-2,0 0-3,0 0-1,0 0 0,0 0-4,0 0-1,4-25-3,0 18 0,-4 0-3,4-1-3,-4-2 1,5 2 1,-3 0 0,0-1-2,4-1 1,-2 4-6,0 0 2,-1-3 0,1 5-1,0-3-2,3 3-1,0 0 4,6 0 1,-3 0-5,1 1 6,0 1-7,-1 1 1,4 1 1,-2 0 2,2 3-1,-1 0 0,1 2 1,-3-1-5,2 1 6,1 2-2,1 1 1,1 0-3,-3 2 2,1 0 1,-3-3-2,-3 0 3,2 1-3,-5-1 1,1 2 5,-2-4-4,-1 0 0,-1 2 0,-2-7-1,-2 10 4,-2-3-5,-5 0 2,-3 0 3,-5-3-2,-4 4 0,-6-5 3,-2 3-5,3-2-4,5 0-3,-2-2-10,2-2-14,4 1-2,-4 0-6,2-1-16,1 1-19,5 1-17,-1-2-17,5 0-21,0 1-29,9-1-26,-10 2-23,10-2-191,0 0-430,0 0 190</inkml:trace>
  <inkml:trace contextRef="#ctx0" brushRef="#br0" timeOffset="325362.6691">15755 5569 171,'-8'-3'175,"8"3"-11,-12-2-16,12 2-15,-14 4-4,2-3-14,5 4-19,-2 0 0,1 2-19,-2 1 4,3 1-6,0 0-7,0 2-8,-1 3 0,2 2-6,1 1-7,1 1-6,0-3 4,2 3-2,2-2-3,0-1-8,2 0-3,1-2-2,1-2 1,0-3-1,2 1-5,2-2 3,1-2-6,3-3-1,1 0 0,4-3 6,5-1-1,-2-3-4,-2-2 2,2-3 2,-3 1-4,9-7-4,-5 1 4,1-2-1,-4-1-1,-4 2-4,-1 0 0,-4-2 6,1 0-5,-4 1-5,1-9-3,-5 0 5,1 0-4,-4 1-1,-3 6 1,-1-7-1,-5 1-5,2 7 3,-4-5-2,1 6 2,-2 0-2,-1 3-2,-1 0 3,0 0 0,1 5-5,-1 0 6,1 5-3,1 1-1,-1 1 0,1 2-1,0 3-2,0 3-1,0 4 4,-1 4 2,2 1 0,2 1-2,0 1-3,3 1 6,5 0-5,-1-1 2,4 0-3,2 0 4,2-3-2,3 0 4,1-3-6,1 0 4,5-1-4,1-1-2,0-1-10,4-4 6,-1 0-7,2-1-5,0 0-9,2-2-9,-2-1-9,0-3-3,1 0-18,-1 0-11,-2-2 0,2-2-10,5-1 7,-6 1-7,-5-3-4,6 1-1,-4-3 6,-1 0 3,1-1 0,2-5 11,0-2 5,-8 5 15,5-8 3,-1 1 8,-2 0 4,-2-1 18,-2 6 10,4-6 9,-4 5 13,0 2 8,-1 0 17,-2-1 7,-1 0 5,-1 7 4,1-1 18,-4 4 6,1-3 7,-1 4-6,-1 6 2,0-10-4,0 10-1,0 0-3,-4-8-3,4 8-1,0 0 1,0 0 10,-18 18-5,12-8 4,-2 4 6,-1 1 10,-1 9-4,1 5 8,1 0-11,0 3 1,0 3 1,0 9-6,-1 2 2,3-10-8,-4 12-7,1 0-7,1-2-3,0-10-4,1 10-7,-1-13 0,0 2-9,2-4-2,0-2-5,0-2-4,5-7 1,-1-3-1,-1-6-4,3-1-9,-1 1 4,-2-3-14,2-2-7,1-6-10,0 9-5,0-9-6,0 0-13,0 0-19,0 0-21,0 0-25,0 0-25,0 0-24,18-18-25,-13 7-22,5-3-20,-3-1-182,2-3-432,-3 0 191</inkml:trace>
  <inkml:trace contextRef="#ctx0" brushRef="#br0" timeOffset="325864.201">16410 5479 208,'0'0'222,"0"0"-9,0 0-13,0 0-10,0 0-12,-15 26-13,12-9-15,-4 1-14,4 1-16,-4 6-2,6-6-19,-3 0-5,1-1-12,2 1-8,0-4-4,-1 1-7,4-4-5,-2-1-7,0 1-8,0-3-4,1 0-5,-1-2-6,1-1-8,-1-6-9,2 12-11,-2-12-5,0 7-5,0-7-1,0 7-1,0-7-3,0 0-8,0 0-10,0 0-17,0 0-8,0 0 6,0 0-9,0 0-3,-4-33 2,2 21 2,1-5 3,2 1 5,-1-2 8,-1 0 0,1 2 7,0-2 10,0 1 4,0 0 8,1-1 2,2 2 5,0-1 9,0-3 7,3 4 5,0 0 9,2 1 0,1-1 5,2 0 4,3 3 5,2 0 2,1 0 1,5 0 2,2-2 2,1 4-4,-6 4-5,0 0 0,1 3-3,1 3-2,-7 0-6,4 1-2,-5 1 2,-2 1-5,-1 2 0,-3 0-3,1 0 1,-3 2 0,-3 0-4,1 4 4,-3 1-4,-5-1-2,0 4 0,-6 1 1,2 0-1,-3-2 0,-1 1-4,-4 0 4,-3 2-5,-2-1 0,4-3 0,0-2-5,0 0-8,2 1-8,-2 1-12,1-2-8,3-1-10,0 1-11,1-3-24,3 0-24,1-1-22,1 1-28,1-1-168,2-1-347,5-5 153</inkml:trace>
  <inkml:trace contextRef="#ctx0" brushRef="#br0" timeOffset="326633.624">16962 5866 220,'0'0'241,"-5"3"-14,5-3-19,0 0-21,0 0-18,0 0-7,0 0-8,16-28-4,5 11-10,2 1-13,1-2-8,-1-4-11,3 0-9,0 1-6,1-1-13,4-2-5,-3 1-7,3-2-10,-5 1-4,11-8-5,-10 9-4,0 0-8,-4 3-1,-1-2-6,0 2-2,-4 2-6,-6 4-2,-3 4 0,-4 3-4,2 2-2,-4 0-2,1 3-3,-4 2-3,0 0 0,0 0 2,0 0-3,0 0 1,0 0-3,-25 15 0,18-7-1,-4 1 1,7 2-2,-2 1 1,2-1-4,1 1 4,3 3-1,3 3 2,1 1-3,2 1 3,2-2-9,3 4 2,1 0-8,-1-5 2,5 3-3,-5-5-4,2 0-3,-3-1 0,3-3-3,-5-2 5,-2-1-3,-1 0 1,-2-4 2,1 2 6,-1-1-3,-3-5 6,3 6-2,-3-6 8,0 0-1,0 0 3,-18 6-3,18-6 8,-17-1 0,8 0 4,9 1 8,-16-5-1,6 3-1,2-4 2,3 3 1,5 3-6,-8-9 3,4 3 1,4 6-2,-1-12 1,1 4-7,1-2 1,4-3 0,3 0 0,4-2-5,2-2 0,4-2 1,1-1-1,2-1-2,-4-2 4,6 0-7,3-1 0,-4 2-2,7 0-1,-4-3-7,1 3-1,-3-2-2,-3 2-1,0 1-3,-5-1-2,-5 9 5,-2-5-2,-1 3 6,-3-1 1,0 5 1,-3 1-1,-2 0 6,2 3 4,-1 7 3,-2-15 0,-1 10-1,3 5 5,-7-7-3,7 7 6,-8-2 1,8 2 3,0 0 3,-18 12 3,8-4 6,3 3 7,0 5-1,-1 2 8,-1-1-5,4 2 2,0 7 4,2-1-3,-2 2 0,1-1-4,-2-1-5,1 2 0,2-2-5,-1 0-2,2-7 12,1 1-14,1-1-7,-2-4-10,2-1-11,0-1-10,3-2-20,-1 1-21,2-1-29,-2-4-34,1 1-22,0-2-32,6-3-37,-9-2-220,11 1-470,-11-1 208</inkml:trace>
  <inkml:trace contextRef="#ctx0" brushRef="#br0" timeOffset="327274.2582">17589 5478 214,'0'0'258,"-9"-3"-19,9 3-22,-5-3-25,5 3-15,0 0-20,0 0-13,10-15-17,3 12-10,-1-2-15,5-1-13,1 1-8,3 1-6,0-4-7,-1 2-7,1 3-8,6-5-6,-6 1-3,-2 4-8,-1 0 5,-2-1-8,-2 2-4,-1 1-3,1-2-3,-3 5-3,0-1-1,2 2-5,-6 5 3,4-2-3,-1 1 0,-1 1-3,-1 2 0,-1 1 0,2 4-4,-2 0 3,-2 0-1,-1 1 0,-2-3-4,-1 2 4,-1-3-3,0 5 0,-3-4 0,0 0 2,-2-1-4,0-1 2,-2 0 0,-2-2-5,0 1 6,3-2-6,-4-3 4,4 1-5,-2-1 2,1-3 4,2 0-1,5-2-2,-14 3-1,14-3 0,-9-5 7,9 5-5,-8-9 1,7 3-1,1 6 1,-1-13-3,2 4 8,2 2-8,-1-4 4,2 3-6,3-2 1,0 0 2,7-3 3,-1 2-2,4-1 6,3-5-8,-1 6 3,0 1-2,5-5-1,1 2 2,1 4-3,-6-1 0,6-2 0,-7 5 0,0 1-4,-2-1-1,1 3 1,-8-1 4,1 1-6,-3 1-3,-3 1 3,-5 2-1,10-2 1,-10 2-1,10-2 6,-10 2-3,0 0 1,0 0 2,6 11 6,-6-5 4,0-6 2,-6 19 7,5-8 19,0 1-1,1 3 0,-3 2 4,0-1 4,0 1-3,2-2-5,0 0-1,-1 1-2,-2 0-1,3-3-4,0-1-4,1-1 0,-2 0-2,2-2-3,0 1 2,0-2-5,0 2-3,0-10 1,-1 11-7,1-11-20,0 10-4,0-10-11,0 0-8,1 9-10,-1-9-14,0 0-16,0 0-23,0 0-43,0 0-43,0 0-43,0 0-216,0 0-479,3-29 212</inkml:trace>
  <inkml:trace contextRef="#ctx0" brushRef="#br0" timeOffset="327569.4708">18270 5204 90,'0'0'214,"0"0"-13,0 0-22,0 0-13,0 0-14,0 0-12,0 0-17,14 13-10,-14-13-10,16 6-7,-6-5-8,-1 2-11,1-1-3,-1-2-2,1 0-4,-2-2 0,-8 2 1,15-5 5,-10 4 0,-1-4-1,-4 5-10,8-7 4,-8 7-4,1-6-8,-1 6-7,0 0 0,-7-12-7,7 12-10,-9-4 2,2 2-3,7 2-12,-18 2-4,7 2-12,-1 1-5,1 3-9,2-1-10,-4 5-17,4-2-15,0 5-16,-2 0-18,4 0-16,1 3-18,2-1-17,0 1-39,0-1-155,1 1-361,1-1 160</inkml:trace>
  <inkml:trace contextRef="#ctx0" brushRef="#br0" timeOffset="328578.0034">18435 5487 167,'4'-3'237,"-4"3"-25,0 0-20,0 0-16,0 0-14,12 1-13,-12-1-8,12 13-8,-5-3-6,-2-1-12,5 6-9,-4-5-6,0 7-6,-3 1-2,-3 0-5,2 0-8,-4 1-3,-1-1-6,0-1-5,0 1-7,-2-3-5,2-4-3,-1-1-2,2-3-2,-1 0-2,0-1 3,3-6 11,-4 11-2,2-8 11,2-3 6,-4 6-10,4-6-8,0 0-7,0 0-1,0 0-2,0 0-9,6-32-10,-1 17-3,0-1 4,4-1-10,-1-1-2,2 1-5,-1-1 2,4 1 1,1-5-11,-1 7 2,3-5-4,1 7 2,1 1 2,-4 0-4,-4 5 0,7-3 0,-6 6 8,-4 0-10,4 1 0,-3 1-1,0 2 4,-8 0-4,17 8 7,-9-1-7,-1 0-1,-1 2 2,0 2-3,1 5-1,-4 2 2,3-3 1,-3 3-1,2-1-4,1 0-1,-3 0-9,1 0-6,-1-5-4,2 0 0,-1-2 2,0 0-7,3 0-3,0-2 2,0 1-7,1-5-1,2 1-2,-1-2-2,2 3 4,0-5 3,0-1-2,2-2 5,0-1 3,-1-2 2,4-1 5,-2-3-2,3 0 4,-2-1 6,2 0-1,-4-1 6,0-2 0,2-2 5,2-4 2,-5 4 11,3-7 4,-4 6-3,-2 1 3,0-2 3,-2 1 0,1 1 5,-6 3-3,1 2 12,-3 1 8,-1 1-4,1 8-3,-5-10-3,-1 6-1,-2 2 0,-5 3 3,-6 0 9,1 4-10,-4 2 5,-4 3 5,7-2-3,-6 5 6,6-2-13,2 1-1,2 0 1,0 0-4,5 1-3,3-2-2,0 1 2,3-1-4,2 1-5,-1 0 10,2-1-5,2-2-2,2 1 2,-2-4-3,2 0-5,2 0 1,-1-2 2,1 0 1,-5-4 3,14 3 4,-7-3-13,5-1 3,-2-2-1,2 0-3,-1-1 3,1 0-2,-1-2-1,2-1-1,-2 0 2,-2-1-2,3 1 2,-3-1 0,0 0 0,0 2-4,-4 2 1,0 0-1,-1 0 0,-4 4 4,7-5-7,-7 5-1,7-4 4,-7 4-3,0 0 3,0 0-1,0 0 2,5 14-4,-6-4 3,-4 7-2,1 0 1,-1 2 1,-2 7 3,-1 0-3,-2 1 0,0 2-9,0 0-4,-4-2-3,2 4-4,-3 1-2,5 0-2,-4-1-4,-2 1-1,6-3-2,0-1-5,1-3 1,3-6 0,0-3-2,2-4 2,2 1 1,-2-3 4,4-2 5,-2-1 2,-2-3-1,4-4 5,-3 7 2,3-7 9,0 0 0,0 0 3,0 0 2,0 0 6,0 0 6,-16-11 6,10 5 6,-1 2-1,-1-3 3,-1 0 0,-3 0 1,-3 0 2,-4-4-5,3 4 9,-2 0-2,-1-3-1,2 6-5,-1-4 7,5 4-9,1-1-3,3 0-4,-2-1-7,0 1-14,2 2-12,0-4-12,2 2-26,1 0-34,1 1-30,5 4-47,-4-12-42,4 12-247,8-17-496,-3 6 220</inkml:trace>
  <inkml:trace contextRef="#ctx0" brushRef="#br0" timeOffset="332250.578">19330 5484 146,'0'0'218,"-12"-3"-18,12 3-17,0 0-13,0 0-15,0 0-14,0 0-8,0 0-7,0 0-8,22 6-8,-9-3-10,3 0-4,4-1-9,1-1-4,10 0-6,-4 0-4,2 1-9,2 0-5,-2-1-5,-7-2-5,0 2-4,1 0-6,-3-1-4,2 0-6,-2 2 0,-3-3-3,1 2-3,-5-1-1,-2-1-4,2 1-3,-2-1-1,1 1 2,-4 1-4,-8-1-1,14-2-4,-8 1 2,-6 1 1,0 0-1,13-2 0,-13 2-3,6-1 0,-6 1 0,0 0-4,0 0-7,0 0-6,0 0-5,0 0-5,0 0-3,0 0-3,0 0-6,0 0-10,0 0-7,0 0-10,0 0-10,0 0-14,-19-8-5,19 8-19,0 0-13,-14 1-23,14-1-16,0 0-136,-12 0-321,12 0 143</inkml:trace>
  <inkml:trace contextRef="#ctx0" brushRef="#br0" timeOffset="332914.3453">19679 5395 101,'0'0'253,"0"0"-33,-7-3-24,7 3-18,0 0-14,0 0-9,0 0 1,-2 15 1,0-8-14,2-7-12,3 15-12,-2-5-9,2 1-6,-2 2-14,2-1-7,-2 0-2,3 3-6,-2-3-10,1 0-5,-1 0-7,2-2-3,-2-1-15,1 1-7,-1-2 2,-1-1-6,0-1 2,-1-6-5,3 8-1,-3-8-2,2 6 1,-2-6-3,0 0 10,2 7 7,-2-7 2,0 0-6,0 0-5,0 0-1,0 0-2,0-24-4,2 14 9,-2-1-9,0-1-7,-2 0 0,2-5-4,0-2 3,0 1-2,-3-1-7,2 2 5,0-4-7,-2 5 1,0-1-2,1 0 5,1 5-3,-2 1-4,0 2 5,2-1 2,0 3-2,1 7 1,-1-9-2,1 9 2,0-10 0,0 10-3,0 0 4,-2-8 2,2 8-6,0 0 1,0 0 0,0 0-2,0 0 0,0 0 2,0 0-2,0 0 4,0 0-3,0 0 1,16 16 3,-9-10 1,2 4-7,0-3 5,2 5 1,2 0 0,0-1 0,3 2 3,-2-1-2,2 0-2,0-1-3,-2 0 3,-2-1 0,3 0-2,-1 0 11,-5-3-10,0-2 1,-1 1 1,-1-1-1,-3-2-1,0 1 1,-4-4 0,6 6 0,-6-6 3,6 4-1,-6-4-2,0 0-1,0 0 0,-9 12-2,2-7 6,-2 0-3,-5 1 2,0 1 0,-5-2-4,2 1-3,2 0 0,0-1-3,-1 1-1,4 1-4,0-2-4,0 0-8,0-2-2,2 2-13,1 0-11,4-1-13,0-1-12,5-3-19,-9 6-7,9-6-15,-4 4-20,4-4-9,0 0-23,0 0-203,17 5-401,-17-5 177</inkml:trace>
  <inkml:trace contextRef="#ctx0" brushRef="#br0" timeOffset="333328.6586">20256 5354 189,'-6'-7'221,"6"7"-21,-9-5-18,9 5-20,-9 0-11,9 0-12,0 0-8,-17 6-12,14 0-7,-5 4-11,3-3-9,0 3-2,0 1-11,-1 5-9,3-4 0,-4-1-9,5 6-3,-2-1-7,4 0-3,-1-3-5,-1 0-5,4-1-2,1 3-3,1-3-3,0-1 0,2-1-3,1-1-3,1 1-1,-2-2-1,7-2-2,-2 0 2,1-1-3,-1-3-1,1 0-1,0 1 4,3-4 3,-3-1 5,2-1-1,-1-2 8,0-1-1,0-2 0,-1 1-1,1-5-2,-3 2 1,-2-3-3,-1 2-4,-4-6 5,3 0 0,-6 5-13,-2-3 1,0-2-3,-3 1-1,-3-1-4,-4 2-1,3 0-12,-7 5-8,2-1-14,-5 2-15,3 1-14,-2 0-22,3 1-29,1 3-26,2 0-36,2-1-35,-2 2-206,3-2-440,2 4 195</inkml:trace>
  <inkml:trace contextRef="#ctx0" brushRef="#br0" timeOffset="336124.4014">20870 5390 49,'-7'-6'150,"7"6"-5,-4-5 0,4 5-4,-7-2-11,7 2-8,-7-4-14,7 4-3,-10-2-17,10 2-3,-10-1-8,10 1 2,-14 1-8,6 1-5,-2 2-1,-1 0 0,-1-1-7,-2 2 1,4 2-6,-3 1 0,-2 2-3,4-3 4,-1 0-5,0 6 0,4-4-3,0 2 1,2 0-2,-1 1-3,3 0-2,-1 2-3,1-2 0,2 1-6,4 0 0,-2 2 5,1-3-7,3 0-3,0 0 4,0 0-2,5-2-6,-3-1 1,8 3-2,-1-1-2,6-3 1,-3 1-1,4-3 1,0-1-4,2-2 0,6-1-1,-6 1-3,-3-4 0,0-1 0,2 0 0,-1-1 2,-6-4-5,-1 1 5,0-1-2,-4 0 7,1-2 0,-1-5 3,-5 3 1,0-6-1,-2 0 1,-4-2-2,-1 0-2,-3-8-2,-6 4-2,-1-1 0,0 0-1,-2 2-4,-1 2-3,0 4-5,3 5-7,0 0-8,-2 0-19,0 2-23,5 4-32,-2-1-32,0 1-47,3 2-53,-5 0-192,7 0-444,-1 2 197</inkml:trace>
  <inkml:trace contextRef="#ctx0" brushRef="#br0" timeOffset="343021.6209">21243 5425 20,'0'0'151,"0"0"-7,0 0-1,0 0-9,0 0-5,0-8 0,0 8-11,0 0 3,0 0-3,0 0-1,0 0-1,0 0-3,0-10-5,0 10-2,0 0-1,0 0 1,0 0-1,0 0-4,0 0-8,0 0-8,0 0-1,0 0-6,0 0-1,0 0-9,0 0-5,0 0-8,0 0 1,0 0-8,0 0-4,0 0-6,0 0-1,0 0-4,0 0-1,0 0-2,0 0 0,0 0 9,0 0 15,0 0-1,0 0-4,6 25 0,-4-15 5,4 0 8,-4 0-7,0 7-1,0-1-3,3 0 4,-1 1-3,-1 1-7,0 0 5,-2 2 1,1 0-6,2-3 2,-1 1-7,-1-4 2,3 1-4,-5-1-5,2-3-5,0 0 1,-2-1 0,0 0-4,2-3-1,-1 0-1,-1-7 4,1 9-8,-1-9 6,1 9-1,-1-9-5,0 0 3,2 8-9,-2-8 4,0 0-5,0 0 6,4 7-6,-4-7 1,0 0 2,0 0-11,0 0 12,0 0-10,0 0-18,0 0-7,0 0-22,0 0-19,0 0-26,0 0-32,0 0-33,0 0-40,0 0-49,0 0-47,0 0-275,0 0-608,0 0 270</inkml:trace>
  <inkml:trace contextRef="#ctx0" brushRef="#br0" timeOffset="350981.6052">22300 5559 85,'0'0'130,"-6"-3"-2,6 3-13,-11-5-6,11 5-9,-9-5-10,4 2-8,5 3-7,-11-5-4,5 3-6,6 2-6,-12-1-3,12 1-7,-13 0-1,13 0-1,-11 0 1,11 0-5,-14 4 1,5 0-5,-2 1 4,-1-1-3,1 1 3,0 1-6,-5 2 1,3 2-8,-3-3 1,3 3 0,1-1 1,1 0-7,-1 0 1,6 2 0,-1-2-2,5 1 1,-4 2-7,4-2-2,2 1 1,2 0-1,2 0-4,1 0-1,5 3 1,4-4 0,-1 0 0,1-1-3,0-1 2,4-1-2,-3-1 1,-1-2-1,2-1-1,4 0 1,-7-2 2,1-2-5,1-2 9,4 0 7,-8-1 6,3-3 17,-2 1 6,0-4-3,-1 1-1,0-5 4,-2-1-3,-4-1-3,-3-2 2,1 0-4,-3-7-1,-3-1-4,-1 1-8,-4-1-1,2 7-5,-3 1-12,-3-6-12,-1 0-6,3 6-16,-2 3-19,1 0-29,2 5-28,-3-1-33,3 2-39,-3 3-209,0-2-409,1 4 181</inkml:trace>
  <inkml:trace contextRef="#ctx0" brushRef="#br0" timeOffset="353033.9604">22729 5341 185,'0'-10'211,"0"10"-8,0 0-4,0-8-9,0 8-4,0 0-9,0 0-11,0 0-8,0 0-15,0-10-9,0 10-12,0 0-11,0 0-7,0 0-13,0 0-8,0 0 0,0 0 3,0 0-4,0 0 9,3 26 7,-3-16-15,-3 1 1,3 0 2,-2 6-10,2-2 3,0 1-6,2 1 6,-2 1-8,0-1-7,3 1-1,-3-2-6,3 1 0,-1 0-5,-2-2-5,0 1-2,0-2 0,2-4-6,0 2-2,0-4 0,-2 0-7,3-1-7,-3-7 0,0 12 0,2-7-5,-2-5-2,0 7-3,0-7 4,2 6-2,-2-6-6,0 0-17,2 7-16,-2-7-19,0 0-49,2 11-45,0-5-53,-2 1-62,1 1-335,-1-8-635,2 11 281</inkml:trace>
  <inkml:trace contextRef="#ctx0" brushRef="#br0" timeOffset="359334.8411">21777 5500 39,'0'0'78,"0"0"-4,0 0-6,5-5-1,-5 5-2,0 0-14,0 0 1,0 0-6,0 0-1,0 0 2,0 0 2,0 0-2,0-10 1,0 10 1,0 0 1,0 0-12,0 0-3,0 0 1,0 0-5,0 0-5,-9-8 3,9 8 0,-5-4-4,5 4-3,0 0 11,0 0-5,0 0-4,-6-6 1,6 6 1,0 0-5,-5-5 2,5 5-6,0 0-3,0 0-3,-6-6 3,6 6 2,-6-3-4,6 3-3,0 0 8,0 0-3,-10-1 0,10 1-3,0 0 6,-9-3-9,9 3 1,0 0-3,-10 0-1,10 0-2,0 0 5,0 0-2,0 0-2,-12-1-3,12 1 5,0 0-3,0 0 0,-9 0 0,9 0 4,0 0-8,-10 2 6,10-2-9,0 0 8,-7 4 3,7-4-7,-6 2 2,6-2 1,-9 4-4,5-1 3,4-3-5,-10 5 7,10-5-4,-6 4 0,6-4 3,-7 5 1,7-5 0,-6 4-6,6-4 10,-6 5-5,6-5-1,-6 6-2,2-2 5,4-4-4,-7 6 5,7-6 2,-7 6 1,3-3 2,4-3-3,-9 5 2,6-1-3,3-4-2,-10 6 2,7-4-2,3-2 2,-10 5-3,10-5 1,-6 5 2,6-5-3,-11 4-4,7 0-7,-4 0-5,4-1-14,-3 1-5,1 0-8,0 1-16,1-2-19,-3 1-25,2-1-130,-1 3-247,-3-2 110</inkml:trace>
  <inkml:trace contextRef="#ctx0" brushRef="#br0" timeOffset="367172.6726">21741 5496 30,'0'0'79,"0"0"-3,0 0-6,8-5-1,-8 5-9,0 0-1,0 0-6,0 0-3,2-6 2,-2 6-3,0 0-4,0 0 5,0 0-4,0 0-4,0-7-14,0 7 3,0 0-2,0 0 3,0 0-10,2-10 9,-2 10 2,0 0-5,0 0 3,2-7 7,-2 7-5,0 0 0,0 0-2,0 0 1,0 0 1,0 0 3,0 0-11,0 0 5,0 0-6,0 0 7,0 0-3,0 0-3,0 0-6,0 0 1,0 0-7,0 0 3,0 0 3,0 0-10,0 0 3,0 0-3,0 0-2,0 0 0,-4-9-2,4 9 2,0 0-5,0 0 5,0 0-6,0 0-6,0 0 5,-20 3-2,20-3 5,-9 0-2,9 0 2,-14 2 0,14-2 0,-13 0-4,6 0 4,7 0-4,-10 0 0,10 0-2,-8 0 0,8 0 6,0 0 12,-11 2-19,11-2 6,0 0-16,0 0 15,0 0 1,-10 0-2,10 0 2,0 0-5,0 0 4,0 0-7,0 0 4,0 0-1,0 0 1,-10-3 1,10 3 4,0 0-3,0 0 1,-5 4-13,5-4 12,0 0 2,-8 2-6,8-2 2,0 0-3,0 0 5,-10 2 6,10-2-5,0 0 2,0 0 0,0 0-3,0 0 0,-5 3-6,5-3 7,0 0 1,0 0-3,0 0 3,-9 4 1,9-4-5,-6 3-2,6-3 8,-8 3-2,8-3-5,-6 3 2,6-3 5,-8 5-5,8-5-9,-7 4 14,7-4-5,-8 2 4,8-2-1,-4 5-5,4-5 3,-7 3-3,7-3 4,0 0 0,-6 6-2,6-6 1,-5 4 0,5-4 1,-5 5 1,5-5-2,0 0-6,-9 4 7,9-4-2,-4 6 0,4-6-2,-6 5-6,6-5 11,-4 7 1,4-7-7,-3 5 2,3-5-2,0 0 1,-2 8 4,2-8-1,0 0-2,-3 7 3,3-7 3,0 0 2,-4 5-3,4-5-11,0 0 10,-1 9-3,1-9 3,-2 7-6,2-7 11,-2 8-5,2-8-1,-2 8 3,2-8-5,-2 7 8,2-7-5,-5 10-7,5-6 4,0-4 1,-4 10 0,4-10 5,-4 10-3,4-10-1,-2 8 3,1-2 2,1-6-1,-3 11 0,-1-6-1,4-5 4,-2 10-5,-1-5 5,3-5-6,-2 10 7,2-10-5,-2 7-4,2-7 4,-4 8 0,4-8-3,-2 9 2,2-9-3,-3 8 5,3-8-5,-2 7 1,2-7 3,-2 8-1,2-8 1,0 7-3,0-7 6,0 0-5,-2 11 1,2-11 4,2 8-5,-2-8-5,0 9 5,0-9 0,0 8-1,0-8-1,3 10 3,-3-10-3,1 7 5,-1-7-3,3 9-1,-3-4 0,0-5-3,2 8 7,-2-8-2,4 8-2,-4-8 2,2 8-6,-2-8 4,5 6 2,-3-1 1,-2-5-3,8 6 0,-4-3-1,-4-3-3,7 6 4,-3-2-1,-4-4 2,8 5 0,-3-2-3,3 0 6,-8-3 0,10 4-4,-4-1 3,1 1-6,-1-2 4,-6-2 1,13 4-1,-5-3 3,0 1-4,-8-2-4,11 2 3,-5 0-2,-6-2 1,9 3 0,-9-3 4,9 1-1,-9-1-2,0 0 5,9 1-5,-9-1 2,0 0 0,9 0 3,-9 0 2,0 0-4,12 0 2,-12 0 0,0 0 5,11-2 2,-11 2 2,10-3-1,-2 1-3,-8 2 0,11-2-6,-4 0 4,-7 2 1,11-2-5,-6-1 6,-5 3-2,8-3-4,-8 3 4,7-3-3,-7 3-3,6-6 1,-6 6-1,6-5 5,-6 5-1,6-5 5,-6 5 0,3-7-5,-3 7-1,4-7-2,0 2 3,-4 5-3,6-8-1,-6 8 0,4-10 2,-2 5-5,-2 5 5,4-9-3,-1 4 1,-3 5 1,4-10-1,-2 6 2,2-2-2,-4 6 0,3-11-4,-1 6 5,-2 5-6,3-11 6,-2 7-5,-1 4 1,5-12 2,-5 12 6,5-6 2,-5 6-6,2-7 2,-2 7-2,4-9-2,-2 4 0,-2 5 2,0 0-2,5-9 5,-5 9 9,0 0 1,0-8 3,0 8-3,0 0 0,5-7-4,-5 7-2,4-7 1,-4 7-3,5-7-3,-5 7 5,2-6-7,-2 6 1,4-8 6,-4 8-8,5-7-2,-3 2 6,-2 5 0,4-6-4,-4 6 1,5-7-4,-1 4-5,-4 3 11,7-8-2,-4 4-3,-3 4 2,4-10 1,-2 5 0,-2 5-6,4-9 6,-1 4-2,-3 5 4,2-11-3,0 5-6,-2 6 5,2-11 2,-2 4-2,0 7-2,4-13-2,-3 2 1,-2 3 2,2-2 1,-1 10 2,-1-16-4,0 9 3,1-2-2,0 9-1,-3-13 2,1 4 2,0 1 0,-3 0-3,3 0 0,-2 0-6,-1-1-9,1 3-10,-3-1-16,2 2-12,-3-2-18,-3 3-18,1 1-36,1-1-23,-4 2-138,2-1-310,0 3 138</inkml:trace>
  <inkml:trace contextRef="#ctx0" brushRef="#br0" timeOffset="374580.4856">578 3336 87,'0'0'118,"-5"-6"-11,5 6-10,-3-7-19,3 7 16,-2-6-14,2 6-7,-3-8-2,3 8-11,-1-8 4,1 8-2,2-11-10,-2 11-2,3-12-3,-2 7-8,2-1 6,-3 6-6,1-8-4,-1 8 1,3-6-3,-3 6-6,4-6-3,-4 6-6,0 0 1,3-8-4,-3 8 3,0 0-5,10-2 2,-10 2-8,9-1-3,-9 1 8,13 0-3,-1-1-4,-5 0-1,4 1 4,1-2 4,1 1-2,1 0-5,-1-1-7,5-2 3,-3 2 3,-2-2 0,1 2-5,2-3 7,-3 4-6,-1-2-2,1 1-2,-2-1 2,1 1 3,-5 1 1,1-2-3,-8 3 2,10-4 1,-4 1-1,-6 3 3,6-3 3,-6 3-3,5-6 1,-5 6 3,4-6 9,-4 6 8,0 0-5,1-9-1,-1 9 1,0 0-3,0 0 0,0 0-6,0 0-1,0 0 3,0 0-5,0 0 1,0 0-9,-16 23 3,9-7 2,1 2-2,-1 9 3,2-1 2,0 4-5,0 1-3,2 1 7,2 2-4,0-3-4,0 2 6,1-3 2,0-1-1,0-1-11,1-9 10,-2-1-8,2-1 6,-2-5-2,1-4-1,-2 2 5,1-3-1,1-7 2,-1 10 2,1-10-3,-4 8 4,4-8-3,-7 2 2,7-2-6,-11 0 3,11 0 0,-14-5 2,7 1 4,-3-2-3,1-1 0,-2 1-6,-2 0 2,4 1 0,1-1 1,-1 0-1,3 2 7,1 0-10,0-1-1,-2 0-9,7 5-6,-8-6-9,8 6-13,-7-2-12,7 2-22,0 0-17,-4-5-12,4 5 2,0 0-16,0 0-22,0 0-75,0 0-226,0 0 100</inkml:trace>
  <inkml:trace contextRef="#ctx0" brushRef="#br0" timeOffset="376530.8763">968 3654 84,'7'-6'134,"-1"1"-15,1-3-12,2 0-11,3-5-9,2 1-2,-3-2-15,7-6 12,0-1-20,1 2-6,-1-2-8,0 0-3,-1-1-4,-1-1-1,-3 2-9,-3 4-2,-2-2-1,-2 2-3,1 0-2,-1 0-1,-2 7-2,-2-1-9,0 1 7,-2 2-7,0 8 7,-4-12-6,1 7-4,3 5 1,-7-5 2,7 5-5,-11 1-11,11-1 9,-11 8 0,2-2-9,1 2 5,2 0 2,-1 2-2,1 1 0,1 0-2,1-1 7,0 1-3,3 1 0,0-1 0,2-1-1,-2 0-3,3-3 8,0 0-8,1-1 8,1-2-7,0 1 1,2-1 0,0-1 6,-6-3-6,12 3 11,-3-2-11,0-2 6,2 0-9,-2-2-4,2 0 8,-2-1-1,0-2 4,1-1-1,-2-1-5,1 1 7,-1 0-2,-2 2 7,-1 0-13,0 0 3,-1 0-1,-4 5 0,6-5-3,-6 5 1,0 0 4,0 0-1,0 0-3,6 12 0,-7-3 6,0 5-6,-1 1 1,0 3 2,-2 2-4,2-1-2,2-1 6,-1-1 3,1 1-5,1-6 2,1 1 3,2 2 2,0-4-4,0 0 7,1-1-9,0-2 3,0-2 3,-1-1 3,4-2-5,-3 1-2,2-2 1,4-1 2,0-2 0,-1-1 1,3-2-1,2-4 4,-3 1-6,3-4 2,-2 0 0,4-1 0,-2-3-3,4-3-1,-1 1 1,-3 1 10,0 2-10,4-4-6,-5 6-3,-1-1 4,-1 1-6,-2 3-1,-2 3 3,-1-1 3,-2 2 9,-2 1-14,3 1 4,-6 3-2,7-6-6,-7 6 1,4-5 1,-4 5 2,5-4-6,-5 4 3,0 0 1,0 0-5,0 0 5,5-4 3,-5 4-12,0 0 9,0 0-7,0 0 17,0 0-7,0 0 3,0 0 1,0 0-4,0 0 0,0 0 10,-15 20 1,10-15-6,-4 1 6,1 2-8,2 0 8,-3 0-7,0 1-2,3-1 12,-2 0-6,0 3 6,2 0 3,1-2-12,2 1 11,1 1-5,-2 0-6,3-3 7,-1 2 0,2-1 5,0 1-7,0-1 4,3-1-2,1 0 3,-2-2 2,3 1 5,1-2-22,-2 1 19,2-2-8,0-2 4,-1 2 3,-5-4-1,14 1 1,-6-1 1,0 1-2,-1-5-5,2 0 0,0-3 2,-1 0-3,1 0 4,-2-1-6,0 0 12,-2-4-11,1 1 7,2-4-7,-4 4 1,0-4 2,-3 1-1,1 3 2,0-2-7,-1 1 2,-2 1 2,1-1 0,-2 6 0,2 6-3,0-14 10,0 14-3,-2-7-5,2 7 0,0 0-2,0 0 4,0 0-2,0 0-1,0 0-6,0 0 7,-11 17-3,9-10 0,2 4 5,-4-3 6,3 3-15,1 0 7,0-1-2,0 0 6,3 0-1,-1-2 0,0 2 10,0-2-4,2 1-8,0-2 1,-2-1 3,1 0-2,1-1 0,-4-5-4,2 8-2,2-4 2,-4-4 16,0 0-7,10 1-4,-10-1-3,0 0-1,13-10 1,-8 5-1,-1-1 4,0-2 0,2 0-7,-2-3 5,0-1-1,0 1-4,0-1 4,2-3-2,1 4-2,-3-1 3,2 0-5,-3 2-4,1 2 2,0 0 4,-1 3-4,-3 5 2,8-6-3,-8 6 5,6-3 1,-6 3 12,0 0-3,9 10-6,-4 0 2,-3-1-1,2 2-3,1-1 2,-2 1 0,2 6 0,-1-6 7,0 3 1,-2-2-10,2 0 2,0-2-3,1-2 1,-3 1 5,1-2-4,0-1-4,-3-6 4,2 10 0,1-6-1,-3-4 4,4 8 15,-4-8 4,2 4 9,-2-4-7,0 0-4,0 0-4,0 0 2,10-12-2,-7 5-2,2-3-2,1-1 2,1 0-7,2-4 2,-2 0 3,1 0-9,1 0-4,0-1 4,-1 3-4,-2 2 2,2 0-4,-2 5 5,-2 1-9,1-1 0,-3 1-6,-2 5 3,7-4-4,-7 4 6,0 0 4,0 0-4,0 0 1,10 10 2,-10-10 1,6 13 7,-4-6-1,3 3-2,-3-2-1,1 2-5,0-1 2,0 1 0,1-2 6,-1-1-4,3 2 5,-5-3-2,3 1-1,-1-2-3,-3-5-1,6 8 2,-3-4 8,-3-4 0,5 3-1,-5-3 8,0 0-1,14-2 5,-14 2 0,8-8-5,-3 3 3,-1-2-5,3-4-2,-2 1 3,0-2-3,2-2-2,-1-2-1,2 1 0,-3-1 1,0-1 0,2 1-1,-2 1-2,-1-2 0,2 1-8,-2 7 8,-3-1-3,0 4 0,2 2 0,-3 4 1,2-9 0,-2 9-2,0 0-2,0 0 0,0 0 2,0 0 0,0 0-2,9 19 4,-7-10-7,2 1 5,0 0-8,0 2-1,1 0-3,2 1 2,0 2-2,1-6 5,0 5 0,1-3-2,-3-2 0,6 3-2,-7-3 0,1 1 5,1-4-2,-3 0 2,0-1 1,0-1 1,-4-4-2,5 8 0,-2-5 9,-3-3 0,0 0 7,-1 10-7,1-10 5,-5 7-11,5-7 5,-12 6 6,7-3 4,5-3 9,-9 3-1,9-3 1,-8 3-3,8-3 0,-10 1-7,10-1 2,0 0-1,0 0-2,-11-3 0,11 3-7,0 0-2,-9-4-1,9 4-6,-3-7-1,3 7-3,0 0-7,1-11-13,-1 11-9,6-12 0,-3 6-8,4-3-5,1 1 1,-1 0-7,2 0-9,1-1 10,2 0-1,-1-2 2,2-2 7,1 2 0,-2 0 4,-2 1 5,0-1 5,2 3 12,-2-1 6,-4 2 8,3 0 3,-2 3-6,-5-1 16,-2 5-7,8-6 0,-8 6 14,7-1 7,-7 1 3,0 0-4,0 0 32,7 10-2,-6-4 1,0 1 2,1 2-1,-2 1-1,0 1-4,1 1-1,-2 1 2,1-2-4,1 5-1,0-4-5,-2-1-4,2-1-3,-1 2-1,-1-3-3,2 0 2,1 1-5,-2-2-4,1-2-8,-1-6 0,1 9-6,-1-9-7,3 7-5,-3-7-12,0 0-11,0 0-8,0 0-7,0 0-17,0 0-38,0 0-33,0 0-111,0 0-266,0 0 118</inkml:trace>
  <inkml:trace contextRef="#ctx0" brushRef="#br0" timeOffset="376791.9694">2486 3195 61,'0'0'115,"0"0"-11,0 0-5,0 0-14,0 0-7,4 24-9,-4-24-4,7 1-7,-7-1 1,0 0-12,16-3 2,-16 3 3,9-5-5,-9 5 1,4-6-3,0 1 5,-4 5 4,4-6 2,-4 6-5,0 0-5,-1-9-7,1 9-2,0 0-4,0 0-13,0 0-4,0 0-27,-7-8-9,7 8-19,0 0-20,0 0-15,-14 13-20,11-8-104,-4-1-214,3 1 95</inkml:trace>
  <inkml:trace contextRef="#ctx0" brushRef="#br0" timeOffset="377126.6153">2784 3148 129,'-4'4'155,"-2"1"-6,2 1-5,0 4-12,1 0-12,-3 6-10,3 3 2,-1 5-8,2 1-11,2 3-7,-4-3-14,4 3-6,-2-4-6,4-5-2,2-1-5,-4-2-7,2-3-3,1-1-1,0 0-7,-1-1-1,1-1 2,-1 0-10,0-3-9,-1-1-9,-1-6-8,2 8-18,-2-8-6,3 8 2,-3-8-15,0 0-16,0 0-14,0 0-20,0 0-15,0 0-34,0 0-95,0 0-250,-27-12 111</inkml:trace>
  <inkml:trace contextRef="#ctx0" brushRef="#br0" timeOffset="377458.5786">2579 3457 103,'-10'-1'135,"-2"-2"7,6 1 2,6 2-10,-11-1-7,11 1-19,-10-2-8,10 2-14,0 0-12,0 0-6,0 0-9,24-16-2,-4 8-7,10 0-8,0-2-9,6 1-9,1-1-12,15-4-15,-16 3-22,15-3-6,-12 4-12,-2 0 11,0 1-21,-4 2-10,0 0 19,-6-2-7,-8 5 9,-6 0-3,1 0 17,-5 2 17,-1 1 35,-1 0 4,-7 1 5,0 0 12,0 0 15,8 3-2,-8-3 2,0 0 10,-12 17-5,7-9 8,-2 3-5,0-2-2,1 2-6,0 0-3,-3 0 1,4 0-4,1-1-8,0 2-1,0-3-10,1 1-4,1 0 2,-2-1-3,2 0-2,2-1-3,0-8-3,0 11-2,0-11-3,0 13-10,0-9-9,0-4-9,2 9-9,-2-9-8,4 6-16,-4-6-13,2 6-9,-2-6-6,0 0-18,0 0-28,0 0-20,13-12 4,-13 12-111,4-15-264,-3 3 117</inkml:trace>
  <inkml:trace contextRef="#ctx0" brushRef="#br0" timeOffset="377727.5268">3087 3104 14,'0'0'111,"0"0"-8,0 0-6,0 0-21,-8 19 2,8-19 6,0 0-21,13 5-8,-13-5-10,13-1 0,-13 1 5,15-5-1,-9 3-7,-1-2 5,1 1-8,-6 3 7,7-8-2,-1 2-1,-6 6 8,6-7 2,-6 7-16,-3-8-11,3 8 10,0 0-8,-11-7-6,11 7-7,-11 2 3,11-2-17,-13 6-14,3-2-12,4 4-15,-2 0-17,2 1-14,0 1-21,0 0-95,1 0-202,1-1 89</inkml:trace>
  <inkml:trace contextRef="#ctx0" brushRef="#br0" timeOffset="378537.858">3402 3284 55,'-14'3'153,"8"-1"-19,-1 0-4,1 3-10,-3 2-12,4 2-4,0 2-13,1-1-6,-1 6-7,0 1-6,3-1-12,-1 2 2,3-1-8,-1 1-1,4-1-2,0-1-6,1-4-5,1 0-4,1-2-7,3-1 0,0-1 2,-1 0-7,2-4 1,0 0-3,0-3 1,1-1-3,1-1-7,-1-3 6,-2 1-3,3-3-2,-3-3-1,0 1 1,1-2-4,-2-4-2,0 0-5,0-3-3,-5 1-7,1-1-3,-4-1-1,0-1-1,-4 1 1,0 0-9,-3 1-8,-2-1-7,0 3 16,-1-2 2,2 7 0,-1 2-2,0-1 11,2 5-6,-2-1 5,9 5-10,-18 3 3,18-3 5,-14 9 2,6-2 0,2 5-1,2-1 6,-3 5 1,5-3 0,0 2 2,5 1-7,0-4 4,-1 0-4,3-1 6,3 0-4,-2-1 5,2 0-2,4-3-6,-2-2 11,0-1-17,0 1 12,2-4 7,-2-1 1,3-1 0,-4-2 2,1-1-2,1 0 9,-2-2-2,2-2 0,-2 1 4,1-2-5,-1 0 3,1-4-1,1 0-2,1 1 4,-3 2-1,1 1-2,-1 0 1,0 2 3,0-1 8,-1 0-15,-1 4-6,1 0 3,-2 1 5,1 0-10,-7 3 15,11-2-6,-11 2 6,13 2 2,-8 2-5,1-1 6,0 2-2,-3-2 0,3 4 0,-2-1-1,0-2-5,-1 3 1,-3-7 2,5 9-3,-2-4-2,-3-5 3,5 7-2,-5-7-4,2 5 7,-2-5-6,6 3 7,-6-3 18,0 0 5,0 0 4,0 0-2,0 0-10,0 0-7,11-17 0,-7 12-4,0-6-4,0 0-2,0-1-6,5-3-2,0 1-5,-2 0 2,0 5 0,0-1 1,-1 0-7,-1 3 0,1 2-7,-1 0 6,-1 1-2,-4 4-2,0 0 2,0 0 2,16 10 4,-15-3 2,3 5-8,-1 0 4,-2 5 4,-1 0 0,1 0 0,2 0 0,-3-2 0,0-3 1,0 1-2,1-3 3,-1-1-1,3 0-1,-2-1 0,3 0-1,-2-1-5,-2-7-7,4 9-6,0-5-7,-4-4-16,8 3-16,-8-3-23,14-3-28,-5-2-33,-4 1-143,3-2-308,2-4 136</inkml:trace>
  <inkml:trace contextRef="#ctx0" brushRef="#br0" timeOffset="379679.5933">859 4239 42,'1'-7'90,"-1"7"-9,2-13-4,-2 5-5,0 8-1,-2-9 2,2 9 1,-5-9-7,5 9-8,-10-3-15,1 3 9,9 0-14,-22 5 5,11 1-2,-7 1 1,-1 4-3,2 0-1,-7 2 0,7 0-3,-2 4-3,4-5 5,-1 8 2,4-8-6,-1 2-6,5-4-2,2 1 1,0-2-2,3 3-2,2-4-6,1-1 1,0-7-2,4 10-2,0-5 5,3-3-5,1 0-2,1-2 1,4-2 0,3-3-5,3-1 2,1-2-6,6-4 2,1-4-5,-2 0 5,1-1-8,0-1 1,-3-2 1,0 0-2,1-3-6,-5-1 5,2-1-2,-4-2 2,-1 4-4,-5-2-5,-1 1 2,-2-1 5,-4 7-1,-3-7 0,-2 9 7,0 0-7,-2-1-3,-1 0 10,0 6 4,1 1 5,-3 0 12,2 4 2,0-2 1,0 4-5,4 4-3,-9-5-6,9 5-3,0 0 0,-14 8 1,9-4 2,-2 6 0,3 3 1,-1 3 2,-1 2 3,2 2-3,-1 6 3,1 3 6,2 0 5,0 0 2,2-2-4,2 2-4,-2-4 0,2 0-4,2-5 3,-3-1-2,6-2-1,-4 1-5,1-4 5,1 0-8,2-1 3,-3-3-1,0 0-2,2-1 0,-2-2-2,1-4 8,-1 2-10,1-3 3,-5-2 0,12 1-1,-4-2 1,0-2-1,2-2 1,0-1-1,-2-1-1,2-1 0,3-5-3,-5 2-3,2-2-2,3-1 0,-7 3 0,-1-1 0,3 1 0,-3 1-1,0 0 1,0 2-3,-2 0 3,-1 5 6,-2 3-10,4-7-4,-4 7 3,0 0 0,0 0 2,0 0-2,0 0-1,12 18 2,-11-8 3,0 1 2,-1 1 2,1 0-5,2 1 6,-2-2-4,1 2 5,1-3-3,1 1-4,0-3-4,0 1 1,0 0-4,-1-3-15,1-1-12,0 0-7,0 0-12,-4-5-20,12 1-13,-12-1-33,16-8-22,-11 5-106,1-4-269,1-1 120</inkml:trace>
  <inkml:trace contextRef="#ctx0" brushRef="#br0" timeOffset="379942.6258">1223 4078 36,'0'0'118,"4"6"-3,-4-6-16,8 3-4,1-2-2,-9-1-10,14-2-4,-5 0-8,1-2-2,-2-1-7,1-1-9,-2 3 2,-2-3 1,0 2-6,1 0 3,-6 4 3,5-9-4,-5 9-11,-1-8-9,1 8-13,0 0-16,-10-7-2,10 7-30,-10 2-16,10-2-11,-16 4-7,7 2-20,-1 3-104,-1-2-200,4 0 89</inkml:trace>
  <inkml:trace contextRef="#ctx0" brushRef="#br0" timeOffset="382298.5702">1733 4243 39,'0'0'113,"-6"-5"-1,6 5-13,-8-4-4,8 4-4,-6-6-13,6 6 7,-8-4-15,4-1-14,4 5-2,-9-5-6,3 2-3,6 3-14,-10-3 1,1 2 0,9 1-6,-21 1 0,10 2-10,-2 2 7,0-1-4,-5 3-5,2 3 5,0 1-3,-1 0 1,6 2 19,-3-1-18,2 1 1,0 0 0,1 0-3,5-2 10,0 0-7,2-1 0,3-4 0,-2 2-11,3-1 5,0-7-3,3 12 11,1-7-8,0-2 5,2 0-2,4-3 0,2-1-4,4-3 2,2 1 1,1-3-5,7-4-1,-2-1 2,3 0-9,0-1 1,-3 1-9,0-1 4,-7 3-9,0-2-6,-3 0 4,-3 4-2,-1-5-2,-2 3 2,-1 1 6,0 0-2,-3 2 14,-3 0-2,-1 6 1,2-11 1,-2 11 2,0 0 7,-4-12-1,4 12 2,-7-2-10,7 2 9,0 0 0,0 0-1,-19 13-5,14-7 2,0 4-5,-3-3 1,6 2-2,-1 1-1,-1-2 1,4 2-5,0-1 5,2 2 2,0-3-2,2-1-8,4 1 11,-1 0 1,5-4-2,0 0 1,1-2-2,8-2-11,-1 0 4,7-2 3,1-1-6,-6 0 3,6-5-9,-1 1-8,-1-3 1,-7 5 2,2-4 7,-3 1-1,0-2-1,-1 1 4,-2-2 7,-3 0-1,-2 2 0,-3-1 6,2 1 2,-1-2 6,-2 2 1,0 1-3,-4 1 1,1-4 10,-3 5-3,0 6-3,0-12-13,0 12 9,-8-10-1,2 8 2,-2-1 0,8 3 2,-18-1 2,7 3 0,0 2-3,-5 1-1,0 3 2,6 0-2,-4 1-5,3 2 1,2-2 1,-1 4-1,2-2-2,3-2-4,-1 3 7,2-1-5,2-2 8,2-2-5,-2 0 4,2-7-8,2 13 6,3-7-6,-5-6 2,8 5-6,-2-2 5,2-3 2,3-1 6,0 0-6,-1-4-2,3 0 2,-3-1-10,-1-1 2,4 0 4,-3-2-2,-2 0 2,3-1-8,-3 0 10,-2 3-5,-1-1 4,-1 4-7,-4 4 9,8-7 3,-8 7-7,4-4 0,-4 4-1,0 0 4,0 0 2,0 0-1,0 0 1,-9 38 4,1-21 0,2 9 5,-1 0-1,-1 1-6,0 4 6,5 1-4,-2 1 5,2 2-5,2 15 1,-1-3 0,-1 1-5,6-13-8,-1 14-4,2-4-3,1 1-9,0-12-18,1-2-1,-2-1-1,1-6-2,1-6 1,-3-3-4,-1-5 7,0-2-2,0-2 17,-1-1 9,-1-6-6,0 0 7,0 0-11,0 0 16,0 0 1,0 0 2,-7-23 7,4 12 0,-4-4 10,1-1 1,-4-1 4,3 0 3,-2 2 6,-2-2-4,-1 0 4,-1-6 5,3 7 8,0 2 0,0 0-4,1-1-2,-1 2-6,-1 0 0,5 3-4,-3-1-3,4 0-1,1 0-3,-1 1-2,2-1-8,2-2-4,1 1-2,3-3-8,1-1 1,3-1-6,2-2-6,4-1-7,1-3-1,4-2-10,-1 2 17,2 1-8,1-2 3,1-1 2,0-1-2,2-2-1,0 0 8,-1 1 2,0-2-3,1 0-1,-3 3-3,-1-2 6,2 2-4,-7 3 9,-5 7-5,1 2 7,-2 3-2,-3 4 6,-1 2 3,0-1-1,-4 6 1,5-7 5,-5 7-3,0 0-3,0 0 4,0 0-2,0 0 6,-9 22 1,4-7 5,-2 1 6,3-1-5,-1 2-1,3-1-3,2 0 4,-3-1-1,3-2 2,4-2-3,1 1-7,-2-2 8,0-2-5,0-1 1,1-2-1,0 0 5,1-2-1,-5-3-3,16 2 1,-4-5 0,1-1-7,0-1-1,2-5-5,0 0-3,2-1 1,4-4-5,-5 3 3,-3-2-1,1-1 1,-1 0-18,-2 0 10,-2 3 5,-3 2 6,1 1 4,-3 3 5,1 0 0,-2 2 5,-3 4-4,4-7 0,-4 7-4,0 0 3,0 0 8,0 0-8,-6 25 11,1-14 2,2 1-2,-1 4 5,3 0-5,1 0 1,0 1-5,0-5 0,1 1 2,1-1-3,2 1-1,3 2-2,-2-6-2,2 2 0,-1 0-8,4-3 0,-2-2-13,2 1-1,2-3 3,-2 1-7,3-1-2,1-4 1,-1-1-7,4-1 5,0-2-6,0-2 8,-2 1-3,2-3 1,-2-1 5,-1-1 4,0 1-9,0-4 14,-2 0-5,-1 1 0,2-1 3,-4 0 9,-3 2-8,2 0 26,-2 0-12,-2-1 1,1 1 5,-1 3 14,-3-1 2,1 1-6,-2 1 2,0 7 1,-2-11 0,2 11 0,-3-5 1,3 5-2,-11-3-4,11 3 3,-15 6-7,5 0 5,-1 1-2,0 4 4,-1 3 4,2-5-10,-1 3 1,1 2-2,3-3 7,-1-1-9,2 2-3,4-3 4,-2 1 1,1-1-13,2-1 7,1-8-4,0 12 1,0-12 3,4 9-3,-2-6-1,-2-3 0,8 3 0,-8-3-1,14-1-3,-14 1-3,17-7-13,-6 1 1,-1-1-7,-1-2-3,3 2 4,-1-5 0,-3 3-14,2-5 9,0 3 0,-3 0-2,-1 1 9,2-1-5,-3 2 0,-1 0 15,1 4 6,-2-1 1,-3 6 9,6-7 2,-6 7-7,0 0 4,4-5-5,-4 5 8,0 0-3,0 0 11,0 20-3,-3-11 3,2 0-12,1 2 11,0 2-4,0-1-10,0-2 11,0 2 4,1 1-9,3-4 1,-3 2 0,0-2-3,3 0 0,-1-3 1,-1 1 2,1-2 3,-3-5-4,4 6 2,-4-6 2,6 1 3,-6-1-2,0 0 1,0 0-2,17-11 0,-9 4-3,-2 0-1,1-2-1,0-1 3,1-4-5,-1 0-2,2-2 11,-1-1-20,0 2 12,1 1-3,-1-2 0,-1 5-3,1 2 0,-2-1 0,0 3 3,-2 0-4,0 3 1,-4 4-4,6-6 3,-6 6 0,0 0 6,9 0 4,-9 0 5,8 8-6,-6-2 2,4 1 2,-1 2-2,-1 0 3,1 0 2,0 2-14,1 0 0,-1-1 9,-1 0-4,0-1 12,1-1-13,-2-1 3,-1-1 0,1-1-5,-3-5 3,3 9 3,0-5-3,-3-4 3,4 5 5,-4-5 3,0 0 8,0 0 5,5 3-2,-5-3-2,0 0-7,9-13-2,-8 7-4,7-5-3,-3 2 0,1-6-7,0 4 2,1-3-3,0 2 0,0-2 0,-3 2-3,1 2-1,0 1-1,1-1 6,-1 4-2,-2 0-2,-3 6 4,9-7-7,-5 4 0,-4 3 2,0 0 0,8 0 2,-8 0 1,0 0 1,11 10 4,-7-3-5,-1 4 7,-1-1-5,0 1-1,2 0 1,-2 1 2,2-1 2,0 0-4,-1-2 1,3 2 3,-3-3-3,3-1 3,-3-2-2,1-1 0,0 0 2,-4-4 1,9 5 1,-9-5-1,10-1 1,-10 1 2,10-7-2,-1 2-6,-1-1 4,-1-2 1,-2 2-2,2-1-1,0 0 1,-1 0-4,-2 2 5,0 0-5,-4 5 2,6-7-3,-2 3 0,-4 4-2,0 0-1,8-1 5,-8 1 0,0 0-4,9 7-2,-6-1 4,3 2-2,1-1-9,2 1-10,1 1 14,7-1-2,2-1-4,11 2-4,2 0-11,2-1-13,0-1-19,-3 0-15,4-4-20,-3 3-17,-6-2-25,-9 1-120,-3-4-279,-2 0 124</inkml:trace>
  <inkml:trace contextRef="#ctx0" brushRef="#br0" timeOffset="382973.538">1159 4596 160,'0'0'158,"0"0"-17,0 0-12,0 0-5,2-9-11,-2 9-8,14-7-2,-1 2-3,15-1-7,-10 1-8,13-2-9,0 0-4,7-1-6,16-3-5,4 0-4,2 2-5,2 0-3,3-1-4,26-1-5,-28 1 0,26-2-2,-27 6-8,4-1-7,-2 2-3,0 0-4,-3 3 1,-6 0-14,-2 0-3,-15 2-3,-1-1-13,-4 0 9,-1 1-4,-11 0-9,-2-1-12,-2 2 11,-6-2-2,-1 1 9,-10 0 5,13 0-2,-13 0 4,0 0 3,4-3-1,-4 3-10,0 0-9,0 0-13,0 0 2,-47-1-25,29 3-13,-3-2-4,0 2-25,-8 2 12,-1 1-6,0-4-25,0 3-64,-4 0-198,0-2 88</inkml:trace>
  <inkml:trace contextRef="#ctx0" brushRef="#br0" timeOffset="383206.9318">1426 4737 122,'0'0'142,"0"0"-13,26 6 1,-5-6-3,12-3-10,1-3 2,20-1-11,-2-4-7,4 1-7,5-2-6,1-1-5,2-1-7,0 0-6,0-1-11,-1 2-2,-1 3-8,-4-5-15,-3 5-11,-7 2-11,-8 3-19,-7 0-6,3 0-32,-7 0-18,-3 2-22,-8 1-21,-5 1-28,-3 1-81,-10 0-232,10 1 103</inkml:trace>
  <inkml:trace contextRef="#ctx0" brushRef="#br0" timeOffset="384696.3127">803 8490 35,'0'0'181,"0"0"-15,0 0-16,0 0-12,0 0-6,-12 9-3,10 0-6,0 2-8,1 1-14,0 2-8,-2 1 0,3 3-1,-2 3-7,-1 4-9,2 0-9,2-2-4,-1 3-8,-1-6-1,2 7-5,-4-2-2,0-5-6,2-2-5,-2 0 1,2-1-8,1-6-5,-3 0 2,1-2-5,0-2 2,1-2 0,1-5-1,-1 8-4,1-8-2,-1 8-7,1-8-12,0 0-14,0 0-25,0 0-28,0 0-36,0 0-27,0 0-28,-14-13-146,6 6-331,1-2 147</inkml:trace>
  <inkml:trace contextRef="#ctx0" brushRef="#br0" timeOffset="385024.0469">435 8519 16,'0'0'155,"0"0"-14,9-13-9,-3 8-13,3-2-15,4 1-3,5-1-11,1 1-8,3 1-9,6-1-5,-1 1-2,6-1-15,-1 3-6,2-4 0,1 5-4,-1-1-5,-1-2-5,-1 5 2,0-1-4,-1 1-4,0 0 0,-10 1-10,-1-2-1,0 1 0,-6 0 0,0-3 2,-2 3-4,-1 0-1,-1-1-2,-10 1 5,13-2-6,-13 2 1,9-1-2,-9 1-7,0 0-9,8 3-12,-8-3-1,0 0-15,0 0-19,0 0-9,2 7-19,-2-7-29,0 0-95,-9 15-224,7-10 99</inkml:trace>
  <inkml:trace contextRef="#ctx0" brushRef="#br0" timeOffset="385915.7926">1070 8709 163,'0'0'174,"-1"12"-22,1-12-13,-5 12-19,2-4-9,0 2-7,1-1-12,-2 3-9,2-2-8,0 3-12,4-1-8,-2 0-2,1-1-3,3-1-12,-4 1 2,2-1-4,2-2-7,-1 2-3,0-3 1,1-1-7,0-1 4,0 0-3,2-1-5,-6-4-1,9 5 2,-5-2-3,-4-3-4,14-1 2,-14 1-4,15-7 1,-6 1-1,-1-2-4,5-3 3,-3-2-1,1-1-6,0-1 0,-1-2 0,0 2-4,-2 0 9,-2-3-7,2 2-1,-4 1 6,1 3-4,-1 2 8,-2 4-2,2-1 1,-4 7-2,3-10 4,-3 10-7,2-3 2,-2 3-4,0 0 1,0 0 0,0 0 2,0 0 8,-6 23-11,3-15-1,3 5-7,0-2 3,-1-2 1,2 3 4,1-1-3,0 0-4,2-1 9,0-1-4,4-1 1,-1 1-1,1-3 3,-3-3 6,3 1-2,0-2-3,1 0 6,-1-2-2,4-2 0,-1-3 1,-1-1 1,3 1 6,1-6-7,-1-1 2,0 0 0,-2-4 1,1-1 0,1-7-2,1 3-4,-7 4 2,6-6-2,-3-1 4,-2 0-4,-2-1-1,-2 7 1,1-6-1,-3 7-6,-2-1 3,0 1 4,2 6 5,0 1-12,-4 2 8,0 0-2,2 8-1,0 0 5,-3-14-7,3 14 2,-4-4-4,4 4 0,0 0 1,0 0 3,-11 25 4,4-8 3,1 3 0,2 5 6,0 5 3,3 0 5,-3 2-2,2 4-3,-2 0 3,2 12-4,0-12-1,2-2 1,-1 13-1,-3-12-1,3 0-7,3-2 5,-3 2-1,-2-1-5,5-1 3,-2-7 4,1-7-10,-2-7 3,-1-1 3,2 0-1,0-4 12,0 0 6,0-7 10,0 8 9,0-8-3,0 0 0,0 0-7,0 0 0,0 0-4,0 0-6,0 0-4,-1-37 5,1 20-7,0-1-4,-1-1-7,2 0-5,-1-8-1,1-1-3,-1 0-3,0 9 1,3-8 3,-2 7-4,4-5-2,-1 7 2,2 1-1,1 0-1,1 4 1,3 0-2,-2 3 1,-1 2-5,3 0 6,-1 0-2,-1 4 2,3-1 0,-2 1-7,2 3 10,0 1-4,-1 1 0,-4 1-5,2 0 5,-9-2-5,14 4-5,-10-2-3,-4-2 0,9 6-1,-5 1 4,-6 0 2,1 4 3,-5 0-7,0 0-5,-2 3-4,-3-1-10,-2 3-15,-2-5-10,-1 2-20,3-1-10,2-4-22,-2 2-21,2-3-23,0-2-114,2 0-294,3-2 131</inkml:trace>
  <inkml:trace contextRef="#ctx0" brushRef="#br0" timeOffset="386298.3703">1690 8807 136,'6'-12'196,"2"-5"-19,1 2-6,-1-1-18,2 1-15,-1-2-17,0 1-10,-2-1-14,3 0-9,-2-1-15,0 2-9,-3-2-8,5 2-17,-3 0-8,-1-1-10,-1 1-14,-2 0-7,3-1-7,-4 0-7,0 2 0,-1 3-3,-1 0 3,0 4 1,0-2 10,0 10 10,-3-10-3,3 10 2,-2-8 4,2 8 3,-4-6-2,4 6 5,0 0-3,0 0 7,0 0 6,0 0 8,-13 21-4,11-9 7,-1 1 6,2 0 8,-2 7 7,2 1-7,1 4 1,0-4-5,3 4 3,-2 1-6,2-1-3,0 1-5,-1-8 2,-2 0-4,1 6-2,0-7-7,3 1 1,-3-3-4,1-2 0,-2-2-4,2 0 2,1-2-5,-2-2-11,0 0-11,-1-7-9,3 10-17,-2-5-17,-1-5-9,4 6-14,-4-6-16,0 0-17,10-1-17,-10 1-16,13-10-44,-7 2-97,-1-2-302,2 0 134</inkml:trace>
  <inkml:trace contextRef="#ctx0" brushRef="#br0" timeOffset="386650.2449">1977 8708 5,'0'0'166,"3"9"-9,-3-9-10,0 0-18,4 7-4,-4-7-3,5 5-13,-5-5-14,6 4-7,-6-4-12,11 2-4,-5-1-5,-6-1-5,11-1-9,-11 1 0,17-4-8,-11-1-9,3 2-8,-1-3 1,2 0-6,-3 0 1,-1-2-9,2-1-4,-1-1-9,-2-2 6,2 2-1,-1-4-8,-3 4 2,1 0 2,-4 1-9,2 2-6,-2 0-13,0 7 10,-2-10-1,2 10 8,-8-5-4,8 5 3,-16 6 7,6 3 5,-1 1 6,-3 3 8,1 3-4,1 1 8,-3 6 10,1-1-1,5-4-2,2 2-2,0-2 3,2-2-3,2 1 5,1-5-2,1-1 1,2-2-2,1 1 0,1-2-2,1 0 0,4-2-5,-1-2 0,3 0 2,2 1-9,-3-4-15,5 0-19,-3 0-19,5-1-19,-3-1-23,2-1-16,2-1-28,-1-3-40,-4 3-98,-3-1-285,-1 0 127</inkml:trace>
  <inkml:trace contextRef="#ctx0" brushRef="#br0" timeOffset="387605.9113">3276 8570 50,'-3'-13'170,"1"6"-17,-5 0-13,1 0-17,-2 1-12,0 1-11,-2 0-8,3 2-12,-2 0-7,9 3-8,-18-1-3,6 2-10,1 2 0,-2 2-8,0 4-1,-2 2-4,1 2-2,-3 0-6,1 7 3,-1-1-3,-1 1-3,7-4-5,0 1 0,3-2 2,0 0-6,0 1-5,3 0 9,1-4-4,3-1-6,1 0-4,1-1 1,0-1 4,3-2 2,3-1-5,-2-1-1,3-1 1,0-2-3,4-2 3,1-2-1,-1-2-1,4-3 1,3-3-8,3-6 1,-6 3-1,6-6 0,0-2 0,-4 0 2,2-3-3,-2-3-4,-1 0 6,-1-2-3,3-14 2,-5 14-6,-3-3 6,-4 3 3,0-1-7,-1 1 4,-2 0-5,0 5 4,-3 6-1,-1 0-2,0 3 6,-1 4 0,1 4 7,-1 0-6,1 7 1,1-10-7,-1 10 4,0 0-1,0 0 3,0 0 0,0 0 1,-18 19 6,14-8 7,2 2 4,-2 3 4,0 3-7,3 0 4,-3 0 0,1 0-4,1 5-1,2 2-4,-3 0-2,3-6 6,0-3-7,4 0 1,-2 0-2,2-1-1,0-1-12,1-1-10,-2-1-2,2-2-25,1-1-17,-2 1-13,1-2-20,3-1-17,1-2-25,0 1-157,-2-4-312,2 1 138</inkml:trace>
  <inkml:trace contextRef="#ctx0" brushRef="#br0" timeOffset="388383.8686">3544 8586 103,'0'0'150,"0"0"-19,0 0-11,0 0-11,5 7-12,-5-7-11,0 0-5,0 0-7,16-5-6,-10 1-6,-6 4-6,18-8-13,-9 3-3,0-1-12,0-1-5,-2 0-13,0 2-18,-2-4 10,2 2-6,-3 1-1,-1-1-3,-2 0-2,-1 7-11,0-13 10,0 13 4,-4-10-4,2 5-2,2 5 4,-9-4 0,9 4 2,0 0 4,-18 7 8,8 2-7,2-1 7,-2 4 5,1 1-4,0-2 9,3 0 7,0 1-2,3-2-12,-1 2 18,2 0 1,1 0 0,1-1-2,0-1 0,0 0-2,3-1 3,-2-3-1,2 1 6,2-2 2,-5-5-2,9 5-2,-3-4 7,-6-1-4,21-3 1,-10-1-7,6-3-1,0-1-2,-1-3-3,-1-1-2,-2-1-3,7-5-1,-3-2-3,-3 3-1,2-4-9,-3-4-12,3 0 0,-3-1-1,-2 0-1,1 1-13,0-2-8,-3 1-2,0 0-11,-1 2 12,0 2 6,-5 4 2,1 2 4,-1 4 4,0 3 13,-1-2 3,-1 5 8,2 0 1,-3 6 3,0-8-3,0 8 5,0 0-1,0 0 0,0 0 15,0 0 10,0 0 6,-5 37-4,1-18 4,0 4 9,3 3-6,-1 1-2,2 4 3,0 3 5,2 2-2,-2 8-6,1-8 0,2 10-6,-2-9-7,2 11-1,-2-2-3,0-11 2,-2-1-3,1 1-5,1-3-2,0-2-9,2-1 1,1-5-11,-1-6-2,-1-2-7,-1-6-3,2-1 10,-3-3 1,0-6 8,2 8 2,-2-8 0,0 0 2,0 0-2,0 0-5,0 0 6,12-17-3,-12 10 0,0-2 0,0 9-6,-3-21 6,-2 10 0,-3 1-1,1-1 2,-2 1-6,-3-1 2,-2 0 1,3 4 1,-4-3 3,4 3-3,0 3 3,-2 0-3,1-2-2,2 2-2,3 1 3,-1-1 0,1 2-1,7 2-1,-9-5 2,9 5 2,-7-4 0,7 4-4,0 0 1,-7-8-6,7 8-5,2-8-1,-2 8 0,5-13-5,1 4 3,2-5-6,1 2-2,2-1-4,1-1-5,-1 0-12,5 0-8,1-6-8,1 1-1,3 0-11,-2 1-9,0-2-10,-1 1-4,1-2-8,2 1-30,-2 0-123,-5-1-272,0-1 120</inkml:trace>
  <inkml:trace contextRef="#ctx0" brushRef="#br0" timeOffset="388889.9283">4096 8249 101,'-2'10'157,"2"2"-4,1 1-11,-1 4-5,0 2-16,0 1 0,1-3-6,-1 1-3,0 0-13,1 2-9,-1-4-8,2 0-1,-1-1-2,4 0-6,-2-5-5,-2 1-4,-1-1-6,1-3-9,1-1 2,-1 1-6,-1-7-8,2 9-3,1-5 2,-3-4-10,0 0 2,3 10 6,-3-10-3,0 0 3,2 6 5,-2-6-2,0 0 6,0 0-2,0 0-1,0 0-1,0 0-2,0 0-4,0 0-3,0 0-3,0 0-1,0 0-4,0 0 2,8-19-8,-8 19-3,0-14 1,0 4-4,2 0-7,-4 0 3,5-1-5,-1-2 3,0-3-3,0 3-3,2-3-4,-2 0 0,-1 1-1,-2-2-2,4 5 0,-1 0 4,0-1-4,0 2 0,1-1-1,4 1-2,-4 3 4,1-2-1,-2 2 1,3 0-2,-1 1 2,1 2-3,-1 0 1,-4 5 1,6-7 0,-6 7 2,8-4 0,-8 4-1,8-3 2,-8 3-2,0 0 6,0 0 0,15 9 9,-11-4-2,-1 0 2,0 7 3,0-4-3,1 1-3,-3 1 1,2 0-1,-2 2 3,2 4-2,0 0 0,0 1-8,-2 0-7,-1-5-22,1 1-16,2 2-20,-3 1-16,1-4-33,2 0-28,-1-2-49,-2-1-127,2-4-347,-2-5 153</inkml:trace>
  <inkml:trace contextRef="#ctx0" brushRef="#br0" timeOffset="390250.555">768 9199 28,'0'0'118,"0"0"-11,18-10 8,-18 10-8,12-5-8,-3 3-10,0 1-5,0-5-5,1 4-5,4 0-8,-1-2-2,3 0-5,0 1-5,4-3-7,-3 2 3,2 1-1,0-1-6,0 0-1,0 3-11,0 0 2,2-1-4,1 0-10,-1 0 9,0 1-5,1 0-1,-1-2-2,7 1 10,-1-2 1,0 3 1,0-3-6,1 1-6,0-1-1,-6 3-1,7-5-1,2 0 1,-3 1-1,4 1-3,-4 1 0,0-1-1,-2 0-1,-4 3-8,4-3 3,4 3 1,-2-3 5,-1 4 1,-5-2-6,7 0-2,-2 0 2,1 0 0,1 1-2,2-2-2,-2 1 1,1-3-5,-1 2 10,0 1-5,0-3 2,-3 2 2,2-1-3,-7 1 11,1 0 1,-1 1 0,-1-2-3,1 1 2,0 0-2,0-1-3,-1 2 4,-1 1-1,-1-3-2,2 1 1,1-1 0,-3 1-4,1 1-5,0-1 5,0-1 3,3 2 1,-3-1 3,3 2 0,-1-3-4,-1 3 6,0-1-6,-1-2 1,0 5-2,0-2 0,1 1-2,-2 0 1,-1 0-3,-4 0 2,2 0 0,-2 0-4,5 1 4,-4-3-8,-1 2 5,1 0-6,-1-1 2,6 0 2,-7 1-2,2-1 1,2-1 0,2 0 0,-1-1-3,1 1 2,-2 0-1,1 0-3,-2 0 3,3 1 2,0-1-1,-1-1-4,0 3 4,3-2-2,-4-1 4,0 2-2,0-1-1,3-1-6,1 1 7,0 1-2,-1-2 2,0 0 0,2 2-1,0-2-2,-2-1 1,9 1 1,1-1-3,-2 2 0,0-3 4,2 2-2,-8 2-3,5-3-3,-4 3 3,-2-1-4,1 1 3,1 1 2,1-2-3,0 2-10,-5 0 10,2-1-2,1 1 3,0 0 3,0 0 0,-1-1-4,7-1 3,-5 1-2,-1-1 2,-1 0 2,1 2-4,0-1 1,-3 0 1,3 1 2,-3-3 1,-1 2-3,2 1 1,-2 0 0,0 1-2,3-1 0,-8 2 3,8-2-5,-2 1 6,1-1-1,0 0 1,0 0 3,3-1 2,6-2-1,0 2 3,0-1-4,3 0 4,-2-1-4,2 0 0,-3 3-4,0-2 5,-6 2-2,-1-2-1,-1 2 2,-1 0-2,-5 0-4,0-2 1,-1 1 0,-2 1-1,-1 0 3,1-1-2,-2 1 3,-9 0-4,11 0-2,-11 0 6,8 1-5,-8-1 3,0 0-1,9-1 4,-9 1-2,0 0-8,0 0-2,0 0-10,0 0-9,0 0-7,0 0-21,10 1-20,-10-1-22,0 0-20,0 0-23,0 0-47,0 0-102,0 0-313,0 0 140</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393.73947" units="1/cm"/>
          <inkml:channelProperty channel="Y" name="resolution" value="393.73947" units="1/cm"/>
          <inkml:channelProperty channel="F" name="resolution" value="249.9771" units="1/in"/>
        </inkml:channelProperties>
      </inkml:inkSource>
      <inkml:timestamp xml:id="ts0" timeString="2023-02-07T09:25:19.419"/>
    </inkml:context>
    <inkml:brush xml:id="br0">
      <inkml:brushProperty name="width" value="0.05292" units="cm"/>
      <inkml:brushProperty name="height" value="0.05292" units="cm"/>
    </inkml:brush>
  </inkml:definitions>
  <inkml:trace contextRef="#ctx0" brushRef="#br0">5693 5009 57,'0'0'136,"0"0"-12,0 0-7,0 0 2,0 0-10,-6-5-14,6 5-10,0 0-1,0 0-9,-5-5-9,5 5-4,0 0-3,0 0 2,0 0-10,-6-6 1,6 6-4,-5-5 3,5 5-4,-8-3-5,8 3-7,-8-4 3,8 4-2,-7-3-2,7 3-1,-13-2-1,7 1-1,6 1-2,-15-4-3,7 3-6,8 1 0,-18-1-5,8 2 2,-2-1-3,3 1-4,-2 1-1,0-1-3,1 1 6,0 0-4,0 1 8,3 0-10,1 0-3,-2-1 2,1 1-1,-1 1-3,1 2 1,1-1 3,-2 2-2,1 1-2,0-1-4,1 3 2,-2-2 4,5 3-3,-3-2-1,1 3 1,1 0 6,2 0-1,-4 5-4,4-5-1,-2 2 3,4 0-3,-1 0 2,0-2-4,1 0-1,1 0 3,-1 0 3,1 1-4,3-3 3,-2-1 0,1 3 4,1-1-4,2-1-5,0-1 6,-1 0 0,-2-3-3,4-1-2,-2 1 5,0-3-1,0 1-7,2-2 3,-2 2 1,2-2 3,-7-2-10,13 0 5,-6 0 0,-7 0 4,17-5 2,-6 3-7,0-1 4,-2-2 5,0-1-4,3 0 1,-5-1-2,1 0 1,0 2-1,0-2-2,-1-3 1,-1 0 4,1 0 2,-1 2-5,0-4 1,0 2-5,-1 0 6,0-1-4,-1-1 6,0 2-2,1 0 1,-3-1-3,3 1 3,-2 1-1,-1-1-5,1 2 4,0-1-1,-2 2 4,1 1-3,-2 6 0,2-13 1,-1 7 5,-1 6 3,0-11 1,0 11 2,2-8 4,-2 8-4,0 0 2,-2-10 0,2 10-1,0 0-4,0 0 2,-3-7-1,3 7-1,0 0-2,0 0-2,0 0-3,0 0-3,0 0-6,0 0 8,0 0-3,0 0 0,0 0 5,0 0-5,0 0 1,0 0 0,0 0 2,0 0-8,0 0 6,2 29 0,-1-20 1,-2 0 1,2 0-4,-1 2 8,0 1-5,2 0 0,-2 4 6,2-1 0,1 2 2,0 0 0,1-1-1,-1 2-5,-1 0 8,-1 2 7,2-1 0,3 6 0,-2 0-4,0-1-2,-2-7 1,1 2-2,0-2 1,-3-1-2,1 1 1,0-6-2,4 5-3,-3-4 2,0 0-1,0 0 3,0-1 2,2 0-1,-3-3-1,2 0 0,-2-2-1,-1-6-1,2 9 3,-2-9 0,2 7 4,-2-7 7,1 6 4,-1-6 9,0 0 9,0 0 6,0 0 6,5 4-28,-5-4 31,0 0-6,0 0-3,0 0-6,0 0-5,10-18-3,-7 11-8,-2-1 1,2-2-1,2 0-3,-4-6-2,-1 5-3,3-2-2,2-2-3,-1-2-2,-2 1 0,1 0-2,1 1-5,0 1 12,-1 2-11,0 0-4,-1 0 0,2-2-1,-1 3-1,2 0 6,-2 1-6,-1 1 5,2-1-6,-3 2 2,4-1-2,-2 2 0,-2 1 0,-1 6 1,1-11 0,-1 11-5,0-8-6,0 8-11,0 0-10,2-8-16,-2 8-15,0 0-22,0 0-19,0 0-4,0 0-15,0 0-12,0 0-1,0 0-10,0 0-15,0 0-19,14 12-161,-14-12-367,0 0 162</inkml:trace>
  <inkml:trace contextRef="#ctx0" brushRef="#br0" timeOffset="437.2026">5989 5282 59,'0'0'150,"0"0"-17,-10-3-11,10 3-9,0 0-12,0 0-11,0 0-11,0 0-12,-8 19 7,8-19-5,-4 13-15,3-3-1,1 0-3,-1 1-7,1 1 3,2-1-6,-2 0-7,0-1 4,0 2-3,2-2-4,-1 0 0,1-1 0,3 2-1,-1-1-2,0-2 0,0 0-3,1 1 3,0-4-10,0-1 1,1 1 3,1-1 2,-1-2 0,2 1 0,-8-3-1,15 1 1,-4-2-2,-1-2 0,1 1-1,-2-3 3,0 1 10,4-1-2,-4-3 14,-1 1-7,1-1 3,-4-3-5,1-1 8,-3-3-2,-2 2 2,-4-4-6,2 5-5,-4-2 0,-1-1-4,-1 4-6,-2-2-1,-1-1-2,-3 2-4,6 3-8,-5-2-21,-2 0-3,1 5-2,2 0-13,-1 0-17,1 1-12,-2 0-21,3 1-15,1 1-17,-3 1-24,6-2-10,6 4-144,-12-3-315,9-1 141</inkml:trace>
  <inkml:trace contextRef="#ctx0" brushRef="#br0" timeOffset="3711.6347">7030 5108 76,'3'-10'139,"-3"10"-5,4-9 4,-2 3-12,-2 6-10,2-12-15,-1 5-12,2-2-1,-1 1-14,1 1-3,-1-3-2,-2 2-3,0 0 3,0 8-8,3-16 1,-3 6-3,0-1-5,0 1-8,-3-2 0,3 0 0,-2 2-2,2-1-5,-4 0-3,4 2 7,-3-3-2,2 2-3,0-1-4,-1 1-3,0-1-6,-2 1 2,1 0 2,2 1-1,-2-1-1,1 1-6,-2 0 9,2-1-7,1 0 0,-3-1-2,-1 1 2,1 0 1,0 0 3,-1-1-3,-2-1 2,4 3-2,-3-1-3,1 0 0,-2 1-1,0-2-3,1 1 6,1-2-1,0 3-4,-2-2-3,0 1 0,2 0 2,-1 0-4,0 1-1,-1 0 2,2 0-1,-5 0-3,4 2 2,-3-2-2,0 0-2,1 0 2,2 0-6,-1 2 2,-1-2 3,0 0-4,-1 0 1,-1 2-1,1-2 1,1 2 2,0 0 1,0 0-3,-3 1 0,2 0 2,-1-1-4,2 1 1,-3 1 0,0-1 4,0 0-1,2 0 1,0 2 3,-2 0-1,2-2-5,-1 1 1,-3 0-4,4 0 2,-2 1 1,0-1-1,1 1-3,-4 0 3,4 0-3,-1 1 17,-3 1-1,3-1-4,1-2 2,-4 3-5,2 1-2,-1-3-2,1 2 0,-4 2 4,6-3-7,-2 1 3,-1 1-3,1-2 2,-1 2-2,-1 0 1,1 0-1,-3 0 0,4 1-2,-2 0 2,3 0-2,-3 0 3,2-1-4,0 1 2,-1-2-4,1 4 2,-2-2 2,1 0-7,-1 1 7,1 0-2,-1-1 3,-2 0-4,2 1-2,-4 0 2,0 0-3,0-1 7,5 2-4,-6-1 1,1 0-2,1 2 0,2-1 1,0-2 0,1 4-2,1-4 0,-1 1 1,1 2 0,-1-2 2,-3 2-2,4 0 10,0-1-11,-5 0 1,5-1 2,1 2 1,-2-1-2,3 0-3,-3 1 6,1 1-3,1-2-1,-1 3 4,1-2-4,-1 1 0,3 1 3,-2-1-2,0-2 0,0 1 1,0 1-4,5-1 0,-4-1 2,1 2-1,-1-2 2,1 1 1,1 2-1,-2 0 0,0 0-1,2 0 0,-2-2-1,2 2-1,0 0 3,0 0 0,0-1 4,-1 4-1,-2-1-4,3-4 0,-1 5 1,-3-2-3,3-1 3,-2 3 1,1-2-4,0 1 1,-2 0-1,3-1 2,-1 2-2,0-2 1,-1 1 0,2-1 3,-1 1 0,0 1-3,2-2 4,0 1-4,-1 2 1,1-3-2,-1 1 1,1 0 3,0 0 1,0 2 0,-1-2-2,1-1-3,0 2 5,-1-2-2,4 3-1,-1-2 0,-1 0 0,1 1 4,-1-1-2,2 1-4,-1 2 2,1-2-1,1 1 2,-3 0 4,3 0-5,0 0 0,-2 0 2,3 0 0,1 0-2,-5 1 1,3 0 0,0-1 0,1 4 1,-1-2 0,0-1-2,0 2 1,1-1 3,-2 4-2,2-2 1,0-2-1,-1 0-1,2 3 1,1-3-2,-1 1 4,-1 4-3,2-2 1,-1-3-1,1 5 3,-1-4-1,2 4-2,-1-1 0,0-2 0,0-1 0,0 0-3,4-1 6,-4 0-3,2 1-1,0-1-1,2 0 2,-2 1 2,2-1-1,-2 0 2,1 0 2,2 0-4,-3 1 1,1 0-3,0-1 5,2 0-6,-2 0 3,2 0 0,-2 0 1,2 1-1,-2 4-1,3-1 1,-1-5 1,0 2 0,2 4-1,-1-1-1,-1-4-1,-1 1 2,1 1-2,-1-2 3,2 0 2,-1 0-1,1 1-4,1 0 1,-2-2 1,0 0 0,1 1 0,0 0 0,0-1 1,-1 1 0,0 0-1,4-3 0,-3 3-2,1-1-1,1 0 4,-2-1-2,-1 1 2,4-1 0,-2 0-2,0 0 0,0 0 0,0 0 1,0 2-1,3-3 0,-2 2 3,1-2-2,0 2-4,0-2 3,0-1 3,0 3-2,2-1 3,-1-1-6,0 0 3,3 0 1,-3 0 1,1-1-2,-1 0-1,1 0 1,-1 2 1,2-3 0,-2 1 0,-1 0 4,3-1-7,-1 2 2,1-1-1,-3-1 0,2 0 0,0 0 0,-1-2 0,2 2-1,-2 1 5,-2 0-2,2 0 1,0-1-2,0-1-1,0 0 0,-2 2 2,4-2-2,-1-1 3,-2 0-3,2 2 1,1-2 4,-1 0 0,0 3 3,0-4 2,0 1-2,1 0 0,0 1-3,-1 0 1,2 0 2,-1 1-3,0-1-3,0-1 6,0 1-4,-1 1-2,2 0 4,-4-3-4,5 1 1,-2 1 5,0-2-2,2 3 2,-3-4-4,1 0 2,1 3 0,-2-2-2,4 2-1,-3-3 4,2-1-2,0 2-1,0-1 1,-2 1-3,2-1 1,-2 1 2,-1 0 0,5-1-1,-5-1-5,3 0 3,-1 2 1,-1-1-1,2-1 0,-1 0 1,-1 0-1,3 1 4,-3-1-6,3 1 2,0 0-1,-3-2 5,4 1 0,-14-1-7,22-1 3,-11 1 0,-11 0-1,18 1-3,-6-1 0,-2 0 5,-10 0 1,22 1 0,-9-2-6,-4-1 2,3 2 1,-12 0 3,21-3-2,-11 2 1,0-1 2,-10 2-5,24-1 6,-12-1-4,2 1 1,-4-1 0,-10 2 0,17-2-4,-17 2 2,18-2 2,-7 0-3,-11 2 0,13-1 1,-13 1-2,11-5 3,-11 5 1,16-2 0,-16 2 0,14-2-2,-5 1 1,-9 1-3,11-2 3,-11 2-2,11-2 5,-11 2 3,15-3 0,-15 3-2,14-4 4,-14 4-9,13-3 5,-6 0-2,-7 3 1,12-4 1,-12 4-1,13-3-4,-13 3 3,10-4 2,-10 4-2,12-4 0,-12 4-2,11-3 2,-11 3 2,9-3-3,-9 3 0,10-4 10,-10 4-3,12-5 0,-12 5 6,12-6-8,-12 6-1,13-6 1,-6 4-2,-7 2-1,10-6 1,-3 2-5,-7 4 3,12-5-2,-12 5 5,9-5-4,-9 5 3,12-7-3,-2 2 5,-10 5-7,9-6 0,-9 6 6,10-5-5,-10 5 7,9-8-6,-9 8-1,7-7 1,-7 7 0,9-10 2,-3 6-1,-6 4-4,11-9 2,-6 4 3,-5 5 2,9-8-3,-4 3-3,1-1 2,-6 6 3,9-9-4,-9 9 1,10-9 4,-10 9 1,7-7 0,1 3-5,-4-1 0,-1 2 0,-3 3 0,8-10 0,-1 4-4,-2 1 6,1 1 3,-2-1-4,1-1-1,0 0-2,-1 1 2,0-1-5,1 1 5,-1-1-2,1 1 0,0-2-1,-2 3 3,0-2-4,-3 6 4,9-10-4,-5 4 5,0 3-5,-2-4 7,-2 7-1,8-10-5,-4 3 1,-1 3-3,-3 4 0,8-11-3,-4 5 7,0 0-5,0 1 3,1-1 3,-2 1-4,-3 5 0,5-10 1,1 3-3,-3 2 6,-1-1-3,2-1 0,0 3 6,1-2-6,-2 0-2,3 0 1,-2-2 1,0 1 1,-1 1 0,0 1-3,1-4 3,0 4 3,-2-1-10,2 0 4,1 0 2,-5 6-3,7-11 4,-4 5-3,0-1 2,0 1-1,-3 6-2,6-11-1,-3 5 3,0 1 2,-3 5 0,5-10-4,-2 4 6,0 1 2,-1-1-3,-2 6-3,5-10 1,-3 3 2,-2 7 0,3-12-1,-3 12-3,6-13-2,-4 4 4,-2 9-3,6-15 4,-3 8-2,-1-3 1,-2 10-2,4-13 0,-1 6 10,-3 7-12,4-11 4,-2 6-1,1-1-1,-3 6 2,1-6-1,-1 6 2,4-8 2,-4 8-1,2-7-4,1 2 0,-3 5 2,0 0 0,4-10 2,-4 10-5,2-10 3,1 4-1,-3 6 0,4-8 0,-2 2 6,-2 6-3,4-8 1,0 3-1,-4 5 0,3-10 4,-1 5-3,-2 5 5,3-11 1,-3 11 5,1-10-3,0 5 2,-1 5-4,2-11 3,-2 11-3,2-13 3,-2 8-4,0 5 19,0-12-1,0 12-2,0-15-3,0 4-1,0 2 5,0 0 14,0 0-2,0-3 7,0 3-23,-2-3 0,2 0 0,-2 1 3,-2 0-4,2-1-3,-2 2-4,0-1-11,0-1 12,1 1-7,-5-4-4,3 4-3,0-1-21,-4-3-22,1-1-26,0 3-30,-1 0-24,1 2-26,0 1-52,-1-4-52,-1 1-60,1 0-199,2 2-555,-3-4 245</inkml:trace>
  <inkml:trace contextRef="#ctx0" brushRef="#br0" timeOffset="5419.8575">4274 5253 137,'0'0'175,"0"0"-12,0 0-22,0 0-13,0 0-14,0 0-3,0 0-2,23-10-10,-13 9 1,9 0-13,1-1 0,1 2-4,6-1-10,4-1-6,-1 4-7,1-1-4,1 1-6,1-2-4,-1 1-4,0-1-5,1 3-2,-1-2-7,-1 1-1,-3-1-2,-6 0-2,6-1-2,-9 1-3,0-1-1,0 2-3,-2-2 0,-3 1-8,-1 1 2,-3-1 1,2 1-2,-6-2-2,-6 0 3,12-1 0,-12 1-3,10 1-1,-10-1 2,7 1 1,-7-1 1,0 0-1,0 0-3,8-4-4,-8 4-8,0 0-4,1-7 4,-1 7-2,0 0 1,0 0 5,-6-14-4,6 14 0,-6-10 3,3 5-1,3 5-2,-9-10 2,4 5 4,2-1-5,-2 2-6,1-2-4,-1-2 3,-1 2 2,-2 0 4,2 1 3,2 1-1,-4-3-5,4 2 4,-3 0 4,3 0 0,-2 1-4,2-2 3,4 6 5,-8-8-8,3 4 6,5 4 5,-6-7 3,6 7-4,-7-2 5,7 2 6,-6-4-9,6 4-3,0 0-1,0 0 2,0 0-5,0 0 3,0 0-2,-14 7 2,14-7 4,-3 11-5,3-5 1,-1 2 0,0 1 4,1 2-5,0 1-4,1 0 11,-2 0-4,2 3-6,-1-1 8,0 2-3,0-3 1,1 2 1,-1-5-1,3 5 6,-2-4-7,3 0 2,-4-1-4,1-4 0,-1-6 2,1 13 4,1-6-3,-2-7 2,2 8 2,-2-8 6,2 8 3,-2-8 10,2 4 8,-2-4-4,0 0-1,0 0-3,0 0-2,0 0-3,0 0 0,5-20-3,-3 12-1,-1-3-3,0-3 2,-1 4-7,0-7 0,1 1 1,-1-2-3,-1 3-1,1-3-5,1 2 4,-1 3 0,-1 1-2,0 0-1,0 1-1,-1 1 1,2 0-2,-2 0 0,2 3 8,0 7-7,-2-15-1,1 10 2,1 5 0,-4-13-1,4 13-1,0-7 0,0 7 0,0 0 3,-2-7-4,2 7 2,0 0-3,0 0-1,0 0 2,0 0-1,0-9-1,0 9 0,0 0 0,0 0 0,0 0 1,0 0 2,0 0-2,0 0 0,0 0 5,10 21-5,-6-16 2,0 1-2,2 1 1,-1-1-1,3 3 1,-3-1 0,3 1 2,2-1 0,-1 2-2,-1-2-2,2-1 4,-3 1 1,1-1-4,0 1 4,2 0 1,-1-3 3,1 2-7,-2 0 1,1-2 0,0 1 2,0-1-3,1 2 1,-3-4-3,0 2 5,-2-2-1,3 2 1,-8-5-2,9 5 0,-7-2-2,-2-3 1,7 5-1,-7-5 2,2 5 3,-2-5 5,0 0-3,0 0 6,0 0 7,-5 13 7,5-13 0,-10 6 0,2-3-2,2 0-3,-5 1 0,2 0-5,-3 1 3,0 1-3,1 3-1,-3-2-3,-4 1-17,1-1-18,-1 3-36,3-2-31,-3 3-42,3-1-54,1 0-195,2-5-414,2 0 184</inkml:trace>
  <inkml:trace contextRef="#ctx0" brushRef="#br0" timeOffset="24995.9797">6414 4789 110,'0'0'102,"0"0"-8,0 0 7,0 0-10,0 0-10,0 0 3,0 0-7,0 0-3,0 0 0,0 0-2,0 0 0,0 0-4,0 0 3,0 0-4,0 0-2,0 0-3,0 0 1,0 0-7,0 0-3,0 0-11,0 0 6,0 0-3,0 0-11,0 0-3,0 0-2,0 0-2,0 0-5,0 0 3,0 0 1,-15 13-3,15-13 2,-4 6-1,4-6-3,0 0-2,-3 6-5,3-6 0,0 0 1,0 0 1,-4 6-4,4-6-1,0 0 1,0 0-3,0 0 2,0 0 2,0 0-7,-3 6 0,3-6-1,0 0 3,0 0-3,0 0 3,0 0-1,0 0 3,-1 9 8,1-9 6,-5 7 1,5-7-3,-4 7 0,4-7 13,-5 10-4,2-3-1,1 0 1,-3 1-1,1 3 0,-1-1-3,-2 1 0,2 3-5,-1 0 2,-1 3-3,1 0-1,-3 1 5,3 0 1,-5 5-1,0 1-1,5-8-4,-1 2 2,-1 1-4,0-1-5,1-1 1,2 0-2,0 0 10,-2-1-1,-1 1 1,4-1-4,-1 0 0,-2-1 1,2 2-3,2 0-1,-4 0 0,6 0 2,-4 0-5,-2 2-2,2 1-1,1-3 2,2 2 0,-3-1 1,1 0-3,1-2 2,-2 1-3,1-2 1,2-3 6,-2 0-4,0 0 8,-1 0 0,2 0-3,1-1-1,-2 1 0,1-3-3,1 4-2,-3-2 1,2 0 1,-1-1-2,1 1-2,-1 0 2,0-1-2,0 1 0,1-2-2,1 1 2,-2 1-3,1 1 4,1-1-1,-3-3 2,2 2-1,2-3-1,-2 1 3,1-3-8,-1 2 2,3-7 4,-4 11-1,3-5 2,1-6-3,-4 10 2,4-10-1,-2 6-1,2-6-3,0 0 4,-2 7-2,2-7 3,0 0-3,0 0 1,-2 6-3,2-6-1,0 0-1,0 0 1,0 0-2,0 0 3,0 0 1,0 0-4,0 0-6,0 0-7,0 0-6,0 0-15,0 0-12,0 0-19,0 0-18,0 0-27,0 0-24,0 0-29,0 0-33,0 0-36,0 0-169,0 0-432,0 0 191</inkml:trace>
  <inkml:trace contextRef="#ctx0" brushRef="#br0" timeOffset="32593.9767">6770 5037 133,'-7'-2'126,"7"2"-9,-5-4-1,5 4-20,0 0 0,-10-1-1,10 1-9,0 0-4,-7-5 1,7 5-4,0 0-6,-6-3-4,6 3-6,-7-4-14,7 4-2,-7-4 1,7 4 7,-11-3 8,11 3 1,-12-2-8,12 2 1,-9-4-11,0 3-12,4-3-3,5 4 0,-13-4-5,3 3-2,10 1 12,-14-2-7,8 1 2,6 1-6,-14-1-1,14 1-6,-13 0-1,5 1 0,8-1-1,-18 1-1,12 0-3,6-1-1,-14 1-1,9 2 1,-2-1-6,7-2 3,-12 5-3,4-3 0,2 3-4,1-3 4,-3 2-2,2 0-1,6-4 2,-12 7-5,4-1 2,2 1 1,-2-2-1,2 4-1,-1-1 3,1-1 2,-3 1-7,2-1 4,-1 3-2,3-2 3,-3 1-1,0 2-1,2 3 1,0-3-3,0-3 5,-1 2-1,3 0 2,-1-1-1,1 2 0,1 0-2,1-2 3,-1 2-2,1 0 0,0 0 2,1 0 4,1 2-4,-1-1-4,2 0 0,0-3 3,2 2 1,0 0-4,-1 1 6,1-3-3,2 2-2,0-1-3,1 0 6,2 4 0,1-2-5,1-3 7,-1 0 0,4 3-2,0-5-2,-1 2 3,3 1-1,2 0 0,-2-3-1,1-1-1,2 0 1,-3-1 0,4 0-4,-3-2 6,-1-2 1,-3-1-1,7 3-3,-2-3-1,-4-1 6,0-1 0,-1 0 6,2 0 8,3-2 1,-6 1 4,1 0 0,-2 0-3,-1 0 6,2 1-3,-4-2-1,-7 4-1,11-5-4,-6 4 0,-5 1 2,0 0-2,9-3-2,-9 3-5,4-3 2,-4 3-4,0 0 2,7-4-3,-7 4 0,0 0-3,0 0 2,0 0-6,0 0 3,7-3-2,-7 3 3,0 0-5,0 0 2,0 0-10,0 0-6,0 0-6,0 0-5,0 0-7,0 0-11,0 0-16,0 0-18,0 0-22,0 0-12,0 0-26,0 0-28,0 0-50,0 0-116,0 0-354,0 0 156</inkml:trace>
  <inkml:trace contextRef="#ctx0" brushRef="#br0" timeOffset="37925.5944">7154 5209 106,'0'0'126,"0"0"-10,0 0-13,0 0-4,0 0-13,0 0-4,0 0-8,0 0-2,0 0-7,0 0-7,0 0-5,0 0 2,0 0-2,0 0 2,0 0-5,0 0 5,8 0-9,-8 0 10,0 0-11,0 0-5,13-4-4,-13 4 1,13-2 0,-7 1-4,-6 1-1,13-2-2,-4 0-3,0 0 0,1 1 1,3-1-5,-2 0 4,-1 1-4,5-2-4,-4 1 2,3 1 0,-1-2-8,1 2 3,1 0 0,1 0-1,2 0-5,0-2 0,1 1 10,2 1 4,2-2-6,5 1 6,2 0-4,-2 0-4,0 2 1,3-3 2,-2 1-8,3 1-2,-4 0 0,3-2 4,2 3-5,-1 0-1,2-2 2,-4 0 0,-2 3 0,3 0-3,-2-1 1,-1 0 3,0 0-2,2 0 0,-5-1 2,4 2-8,-8-2 3,5 0-1,1 1 0,-6-3 5,6 1-2,0-2 4,0 3-6,-8-1 9,8-2-5,-4 3 3,-3-2 1,7 1-4,-5 0 1,1 1-1,4-3-1,-9 3-1,6-1 0,-3 2 2,-2-3-2,9 1 0,-8 0-3,9 1 0,-8-1 2,8 2-3,-3-3 3,-3 1-2,-4 1-2,10-1 0,-2-1 1,-6 1-1,0 0 1,2 1 2,-1 0 1,0 1-4,-3-3-1,0 3 0,2 0 1,-1-1-5,-4-1 6,4 1-3,-7 1 0,3-1 0,-1-1 1,0 2 0,-2-1 0,1 0 0,-1-1 3,-2 2-2,3 0-6,-2-1 7,0 1-2,-3 1 1,-9-1-1,15-1-3,-7 1 3,-8 0-2,13 1 2,-13-1 1,11-1 1,-11 1 3,12-1-6,-12 1 0,6-1 0,-6 1 9,11-1-9,-11 1 5,0 0-3,8-3 1,-8 3-3,0 0 1,10 0-1,-10 0 3,0 0-1,0 0 1,0 0 0,0 0-1,0 0 0,0 0 2,9-1 1,-9 1-1,0 0-2,0 0 3,0 0-3,0 0 3,0 0 1,0 0-4,0 0 2,0 0-2,0 0-6,0 0-6,0 0-7,0 0-6,0 0 3,0 0-1,0 0-4,-13-18 1,7 15 4,6 3-1,-10-5-2,5 0 3,-3 1 4,8 4 1,-11-5 10,6 1-1,5 4 0,-13-7-3,8 4 1,-3 0 2,3-1 3,-4 1 0,9 3 4,-9-7 2,4 5 10,5 2 1,-8-7 0,8 7-3,-6-3 1,6 3-1,0 0 1,-8-5 1,8 5-5,0 0 2,0 0 1,0 0-2,-5-2 1,5 2-1,0 0-7,0 0 2,0 0-4,0 0 3,0 0-5,0 0-1,0 0 0,0 0-1,0 0 1,0 0-2,0 0 1,0 0 2,-2 17 13,2-17 2,5 13-5,-3-6 14,2 3-8,-2 1 2,2-1-2,0 0 1,0 0-2,0-1-3,-3 1-2,5-1 2,-4 4 3,2-3-1,-3 0-3,3 0-2,-2-1-1,1 1-3,-3-4 3,4 0-4,-4-6 3,1 12 1,-1-12-3,2 8 2,-2-8-2,0 6 5,0-6-1,0 0-1,4 6 2,-4-6 1,0 0 4,0 0-2,0 0 2,0 0-3,0 0 1,0 0 1,0 0-4,0 0 0,0 0-6,0 0 4,-6-26-3,6 19 1,-1-3-3,-3 0 11,-1-1-10,1 0 1,1-3-4,1 0-2,-4-1 4,3 2-3,-1-2-1,0 3 6,-2-4-4,4 5 1,-4 0-2,6 0 3,-5 1 1,1 1-2,2-1 0,-3 2-1,2 2 1,3-2 2,0 8-3,-4-11 2,4 11-2,-2-9 2,2 9 1,-4-7 0,4 7-3,0 0 1,-3-6 1,3 6-5,0 0 0,0 0 0,0 0 0,0 0 1,0 0 1,-2-8-3,2 8 15,0 0 0,0 0-2,0 0 1,0 0-2,0 0 0,0 0-3,11 22 1,-7-17 1,2 0 2,0 1-4,1 1 3,1 0 0,2 0-2,-1 2 4,4-1-5,3 2 2,-3 0-1,1-1 1,1-2-3,2 3 3,-2-4-3,1 1 0,-3-2 1,3 1 0,-5-2-1,0 1 2,1 0-1,-1-1-1,3 0-1,-4-1-2,1 0 3,-1 0 0,-1-2-4,-3 2 2,1-1 1,-7-2-2,10 2 1,-10-2-1,11 3 0,-11-3 1,4 2 1,-4-2-2,0 0 0,10 2 3,-10-2-3,0 0 2,0 0-2,0 0 0,0 0 0,0 0 3,0 0 0,0 0 0,0 0 3,-13 15 2,5-11-2,-3 2 0,4-3-1,-4 2 3,-2 1 1,1 2 1,-5-2 1,5 1 1,1-3 0,-8 2 0,4 1-5,-1 1 5,0-4-4,-2 2-2,2 0 0,-1 0 1,0-1 2,2-1-3,2 1-1,-1-2-8,1 2-13,-5-1-15,7 2-16,-1-2-17,1 0-25,2-1-24,-2 1-26,6-1-25,5-3-30,-11 3-193,7-1-419,4-2 187</inkml:trace>
  <inkml:trace contextRef="#ctx0" brushRef="#br0" timeOffset="45973.5638">10255 4216 81,'0'0'100,"-5"-6"-8,5 6-9,0 0 5,-8-4-12,8 4 3,0 0-11,0 0 8,-8-4-16,8 4-4,0 0-2,-10-1-9,10 1 7,0 0 0,-9-1-14,9 1 4,-8-1-9,8 1-4,-11-3 0,11 3-1,-12 0-2,12 0 2,-14-1-2,7 2 0,-4-2 2,11 1-7,-19-2-2,7 4 4,5-4 2,-3 2-5,10 0 4,-19 0-3,12 0-4,-4 0 6,11 0-6,-14 0 6,5 0-3,9 0 2,-16 0-3,8 2-4,-4-2-2,12 0 4,-13 1-3,1-1 1,5 2-4,7-2 1,-17 1-4,6 1 0,2-2 3,0 2-1,-1 0-3,1-1-2,-1 1 1,1 1-2,-3 2 16,2-3-7,-1 1-5,-1 1 1,3-1 2,-4 1-3,3 1-2,1-1 4,-1-1-6,0 1 4,-1 1 3,1-1-2,0 0-1,1 1 3,-1 0-7,1-1 3,-1 1-1,1 0 0,-1 1 2,-1 0-1,2 1-3,-2-2 8,2 2-4,0-2 2,0 1-2,0 1-3,0 0 3,0 1-2,2-2 0,0-2 1,1 4 0,-1-2-4,0-1 2,2 1 1,-3 1-3,3-2 1,-4 3 3,4-3 2,-1 2-1,0-1 1,1 1 3,-1 0 1,-1-1-1,4 2-4,-4 2 4,3-4-4,-2 1 1,3 3 1,-3-2 1,1 2 1,0-3-1,1 3 1,0-2 4,-1 4-1,1-2-2,0-1 1,-2 3-3,2-1-1,2-1 1,-1-1-3,-1 1-3,0-1 5,2 1-3,-5 1 3,6-2-3,-3 0 3,2 0-1,-1 0 1,-1 0-2,2 0 0,-2-2 1,1 0-3,1 2 3,-4 0 3,5 0 1,-1-1-6,1 2-1,-3-2 2,4 0-3,-2-1 1,0 2 0,2 0-2,-2 1-1,-1 0 2,3 1 2,0-1-4,0-1 1,0 1 0,-2-2-1,4 2 2,-2-1-3,0 1 1,0-10-3,-2 14 0,4-7 0,-2-1 2,0 2 7,0-8-9,0 15 2,3-9-2,-1 1 2,-2 3-2,0-3 2,4-1 0,-4 2-1,2 1 2,0-2-1,-2-7 0,0 14-1,2-7 0,-1 0 1,0 0 1,-1 0-1,6 0 0,-6-1 2,2 2-2,1-1-1,-1 0 2,0 1-1,0-1 0,-2 0 2,4 0 0,-1 0 1,-3-7-3,2 13 4,-2-4 3,2 0 2,0 1 2,-2-2-4,4 1 1,-4-2 0,4 0 0,-2 3-3,2-2 4,0 0-5,-3-1 0,3 2-1,-2-2 2,2 1-3,0 2-1,-3-3 6,4 1-4,-3-1 3,3 0-1,-3 1-1,2 1 2,0 0 0,1 0-3,-2-2 2,1 1-1,1-2 0,-1 0 3,-2 0 0,5 0 3,-5 2 0,2-1-4,1-1 0,0 2 3,1-1-4,-1 0-1,-1-2 0,2 2 0,-3 0 5,4-1-7,-2-1 1,-1 1 1,4 1 1,-3-2 1,3 2 1,-2-1-3,0-2 1,1 1 1,-2 1-3,2 0 0,2 0-1,1 0 4,-3-1-2,0 1-2,0 0 0,2 1-1,-1-1-1,-2-1 4,0-1 3,1 1-7,-1-1-2,2 1 2,-2-1-1,3 0 1,-2 1 2,-3-2-3,5 3 3,-2-3 2,0 2 0,3 1-2,-4-2 2,2 0-2,-1 0 4,1-1-5,-2 1 2,1 0-1,3 1-1,-1-1 3,1 0 0,1 1 1,-1-2-3,0 2-5,-1-1 5,1-1-2,1 0 1,-3 2-1,1-3-1,0 1 1,0 1 3,-4-2-3,4 1-1,0-1 0,0 2 3,0-2 0,-3 1-2,3-1-2,-2-1 3,4 2 0,-2-1 3,-2-1-6,2 2 0,2-2-3,-2 0 6,0 1-3,0 0 3,1 0-3,0-2 1,-1 2 1,3-1-1,-3 1 0,2-1-1,0 1 2,1-1-1,-4 0 3,2 0 0,3 0 2,-3 0-3,5-1 6,-3 0-4,0 1 1,0-2 4,1 2-9,0 1 2,-1-2-1,1 0 1,-4 0 0,4 0 1,-1 0-2,-1 0-1,1 0 2,1 0 0,-2 0 0,1-2 0,-1 2-3,0-2 1,0 1-2,0 0 3,1 0 1,-2 0-2,-3-1-2,4-1 3,3 3 0,-5-2 1,3 1 0,0-1-3,-2 0 4,1 0-2,-2 0-4,-1 1 6,4-3-5,-3 1 0,-2 2 4,0-1-2,0-1 0,4 2 2,-4 0-4,-1-1 1,3-1 1,-9 3-1,12-2 3,-4-1-4,-1 1 0,-7 2 3,14-4 0,-8 2-2,3 0-1,-4-1 5,2 0-6,-7 3 5,12-4-5,-7 2 1,4 0 1,-9 2 0,11-4 1,-4 1-4,-1 2 3,-6 1 2,13-4 1,-9 1-3,-4 3 0,13-5 0,-8 4 0,-5 1 0,9-4-1,-3 1 2,-6 3-1,13-5 2,-8 1-2,2 2-1,0-3 2,1 1 3,3-2-5,-3 1 2,-2 1 1,1-1 1,1 0 1,-2 0-3,0 2 2,-1-2-2,2 0-2,2-1 2,-2 2 1,-1 0-3,-1-1 2,2 0 1,-1 2-1,-1-2-3,2-2 2,-2 2 4,1-1-6,-1 1 4,1 0-1,1 1 2,-3-1-5,3-4 4,0 3-2,-3 2 2,2-3 5,0 3 3,-3-2-1,2 1 1,4-3-3,-7-1 1,3 1 1,-1 3 3,0-1 0,1-3 2,0 1-5,-2-2 3,1 2-3,3 0-3,-3-2 5,1 0 1,-4 2-3,7-2-4,-5 1 4,3-1-5,-3 1-2,0 0 3,1 0 4,-2-1 0,3 2 0,-2-2-3,1 2 1,-2-3 1,0 3-2,-2-2 0,1 2-3,-1-2 1,2 0 3,0 3-2,-1-1-2,2-3 0,-1 1-5,0 2 5,-2 8-1,0-14 1,0 4 3,1 2-1,1-2-3,0 0 2,-2 1-3,1-2 3,0 1 0,2 0-2,-3-1-2,0 0 3,-4 1 2,4-1-4,0 2-2,-1-1 2,1 1-3,1-2 1,-1 0 1,0 1 0,-1 1-3,2-2 9,-1 4-6,0-3 0,0 1 2,0-1 2,0 1-5,1-1 1,-2 1-6,2-1 5,-1 0 1,0 10 2,-1-13-1,0 5 0,-1-2 5,0 1-1,2 9-3,-3-17 1,1 10-2,0-2 2,2 9 10,-1-13-3,0 7 3,-3-3-5,3 0-2,-3 0-4,2 0 7,0 3-9,2 6 1,-5-14 5,1 5-5,2 3 3,-3 0-1,5 6-3,-6-10 4,4 5 0,-3-4-3,3 2-2,-1-1 3,-4 2 2,3 1-1,0-4-2,1 3 3,-1-1 5,2 0-4,2 7-6,-7-10 6,3 4-4,0 0-2,0 1 6,0-1-6,4 6 3,-6-10-2,1 5 3,1-1-1,-1 2 3,5 4-6,-8-8 5,5 3-6,3 5 5,-7-8-1,3 4-2,4 4 0,-7-8 1,3 4 0,4 4 3,-7-7-7,4 2 6,-3 0-2,6 5 1,-9-7-1,3 5-2,6 2 4,-8-9 2,5 5-3,-1 0 5,4 4-4,-5-6-1,-2 1-2,7 5 3,-9-8 0,6 4-3,-4 0 0,7 4 2,-7-6-3,7 6 1,-7-6-1,7 6-1,-8-6 0,5 3 3,3 3 1,-9-6-2,1 1 3,8 5 1,-6-6 0,2 2-1,4 4 5,-7-4-10,7 4 0,-7-5-4,7 5 4,-9-5 6,9 5-5,-9-5-1,9 5 0,-8-5 2,4 2 6,4 3-6,-9-5 0,9 5 1,-10-5-1,6 1-3,4 4 0,-15-3 3,12 0 2,3 3 1,-11-6 2,6 3-8,-3-1 1,2 1-1,-1 0 2,7 3 0,-16-7 0,8 5 3,-1-3 2,-2 1-3,0-1-2,0 2 1,-1-1-1,1 1-2,-1 0-2,-1 1 8,1-2-3,0 1-5,-2-1 6,1 1 0,-4-2-3,2 2-1,-3 1 1,2-1 3,-4 1-6,-1-3 5,-6 4 1,8-1-2,-4-2 2,1 3 0,-8-2-2,3 1-4,-2 2-11,0-1-20,-2-3-7,2 6-16,9-1-16,-10 0-34,9 1-19,-6 2-24,1 3-36,4-1-32,1 3-35,-6 0-180,5 3-469,2-2 208</inkml:trace>
  <inkml:trace contextRef="#ctx0" brushRef="#br0" timeOffset="48653.417">9986 4933 88,'0'0'137,"0"0"-13,0 0-20,-3-8-2,3 8-11,0 0-16,0 0 2,0 0-11,0 0-16,0 0 2,0 0-5,0 0-2,0-9-4,0 9 0,0 0-4,0 0 1,0 0-13,-4-8 4,4 8-9,0 0-2,-3-8-2,3 8-1,-4-7 1,4 7-2,-4-6 4,4 6-9,-4-6-2,4 6 4,-5-7 1,5 7-4,-7-8 2,5 3-7,2 5 9,-7-9-9,3 5 5,0-2-4,4 6 4,-9-10-2,4 5-2,0-2 0,0 3 11,1-3 0,4 7-1,-9-8-3,3 2 0,2 2-3,4 4 2,-10-6-1,5 3-1,5 3 3,-13-5-8,13 5 2,-9-2-3,2 1 5,7 1-4,-11 1 3,2 2-1,9-3-5,-13 6-1,4-2 2,3-1-2,0 2 3,0-1-3,-1 2 1,3-2 1,-2 4 4,-2-1-5,4-1 0,-1 0 2,3 0-5,-2 0 4,1 2 2,-2 1 6,1-1 1,2 2-2,2-3-3,0 2 2,-2 1 1,2-10-8,0 14 5,0-6-4,2-1 11,-2 0-3,2 0 4,-2-7-5,4 13 2,-1-6-5,0-2 4,1 4 2,0-3-4,0 0 0,1 0 1,-1-1-2,4-1 0,-2 0 0,-1 1 3,1 0-2,-1-3 1,2 2-3,-3-1 1,-4-3-1,9 5-3,-4-2 2,-5-3 5,0 0-10,7 3 7,-7-3 3,0 0 3,9 1 6,-9-1 2,0 0-2,8-4 4,-8 4-4,7-5 11,-7 5 1,6-5-1,-1 0-5,-5 5-2,7-12-1,-4 6 0,1-2-3,0-1-2,0 0-5,-2 0 1,2-1-1,-3-1 1,2 0-1,-3 1-3,5 0 1,-4 0-3,-1 0 2,1 1-3,1-1 7,-2 3 1,0 7 4,2-11 2,-2 11-1,2-11-3,-2 11 2,0-11-4,0 11 1,2-7 0,-2 7-3,0 0-2,0 0 6,0-8-4,0 8-3,0 0-2,0 0-1,0 0-5,0 0-1,0-7 1,0 7-3,0 0 5,0 0 0,0 0-1,0 0-3,0 0-1,0 0 1,0 0 3,3 22 0,-3-22 0,0 17 5,0-6 1,1 1-3,-1 0 3,0 0 0,0 5 5,0-1 1,-1 1-1,2 0 2,0 1-2,1 0 1,0 0-1,-2 0-1,0 3 1,-2-2-2,2 6 0,0 0 5,-2-5-3,2-2-1,-1-2 0,1 2-1,0-2 0,0-3 0,-1-2 1,1-2 0,0 1-1,0-10-3,0 11 2,0-11 6,1 8 1,-1-8 7,0 7 8,0-7 3,0 0 6,0 9 3,0-9 6,0 0 5,0 0 3,0 0-9,0 0-2,0 0-3,0 0-3,0 0 1,14-20-4,-11 11-3,1 0-6,0-4-4,-1 4-2,1-4 1,3-3-1,-5 0-5,5 1-5,-2 1 0,1-2 4,0-1-8,1 3 0,0-3 2,2 2-3,-2 1 2,-5 2-5,6 0 2,-6 1-3,4 0 3,-3 1 1,1-1-3,0 0-3,-1 0 2,-1 3-1,0 2-2,0-1 0,3-3-1,-3 4 0,2 2-1,-1-3-2,1 2-1,-4 5-5,4-6-8,-4 6-9,2-7-8,-2 7-13,0 0-13,0 0-9,0 0-5,0 0-12,0 0-12,0 0-11,0 0-14,0 0-3,11 13-22,-11-13-34,4 13-29,0-5-165,0 1-407,-1-1 181</inkml:trace>
  <inkml:trace contextRef="#ctx0" brushRef="#br0" timeOffset="49156.3078">10242 5131 50,'0'0'276,"0"0"-18,0 0-24,0 0-18,0 0-20,-22-7-12,22 7-18,0 0-14,0 0-15,0 0-16,0 0-8,0 0-14,0 0-8,0 0-9,0 0-5,0 0-8,0 0-5,0 0-5,0 0-3,0 0 1,0 0-4,0 0-2,0 0 2,0 0 4,0 0 8,-5 10 0,5-10-4,-4 5-10,4-5 2,-1 10-5,1-10-2,-3 11 1,0-5-5,-1 2 6,1 2 1,2-1-9,-3 2 1,0-1 0,0 1-8,1-1-3,-1 3 4,4-2-3,-4 1-4,4-1 4,-3 5-1,1-4-1,1 0 0,-3-2 8,4 0-14,-2 0-3,2-2 4,-2-1-2,2-7 1,0 14-2,0-14-5,-1 9 3,1-9-3,0 10 2,0-10 2,-2 6-6,2-6 5,0 0-5,0 0 1,0 0-5,0 10 0,0-10 3,0 0-3,0 0-2,0 0 2,0 0-3,-2 7 6,2-7-1,0 0-4,0 0-22,0 0-11,0 0-23,0 0-26,0 0-21,0 0-27,0 0-25,0 0-35,0 0-41,0 0-31,0 0-276,0 0-575,0 0 255</inkml:trace>
  <inkml:trace contextRef="#ctx0" brushRef="#br0" timeOffset="52861.7046">10610 4600 34,'0'0'137,"0"0"-10,0 0 6,0 0-14,0 0-8,0 0 2,0 0-9,0 0-8,0 0-6,0 0-5,0 0-10,0 0-7,0 0 0,0 0-14,0 0 3,0 0 3,0 0 3,0 0-3,0 0 5,-13 21 6,11-11-5,-3-5 2,2 11-2,-1-5-3,0 6 1,-2-1 1,-1 4 22,1-1-4,-2 7-1,2 1-1,-4-2-2,1 4-5,1 0 1,-2 2-5,-1-2-6,2 0-3,1 0-4,-4 1 0,1-2-8,2 2 3,-1-1 3,3 1-7,-3 0-10,5-3 4,-6 1-3,7-3-6,-5 0 0,2 0-4,2-7-2,0 0 1,1-1-5,0-2-1,1-2-2,0-1 2,-2 0 7,3-2-7,-1 0 0,1-2-2,-1 2-3,-1-3-1,2 0 1,2-7-4,-3 11-2,3-11 2,-2 10-7,2-10 5,-2 7-5,2-7 2,-2 8 4,2-8-1,-2 7-3,2-7 1,0 0-6,-2 7 2,2-7-1,0 0 1,0 0-2,0 0 8,-2 8-6,2-8 1,0 0-6,0 0-10,0 0-14,0 0-8,0 0-13,0 0-10,0 0-10,0 0-17,0 0-25,0 0-28,0 0-22,0 0-18,0 0-31,-6 6-34,6-6-189,0 0-465,0 0 206</inkml:trace>
  <inkml:trace contextRef="#ctx0" brushRef="#br0" timeOffset="59542.9115">11017 4845 114,'0'0'118,"0"0"-9,0 0-14,-3-10 6,3 10-16,0 0-4,0 0-2,0 0-8,0 0-11,1-9 2,-1 9 0,0 0 3,0 0-8,-4-9-5,4 9 2,-2-7-3,2 7-7,-3-7 3,3 7-7,-5-7-3,1 2-1,4 5 3,-7-8 6,7 8-8,-7-8 2,7 8-6,-6-7-2,-1 5-11,7 2 12,-9-6 3,6 2-6,-3 0 3,6 4-10,-9-6 0,2 2 2,0 2-4,7 2-2,-10-5 0,4 2-3,6 3-4,-13-4 0,9 1 0,4 3-2,-11-1 1,11 1-13,-13-3 6,5 1 4,8 2-2,-13 0-3,13 0-1,-16 0 1,16 0 4,-13 2-6,7-1 4,6-1 1,-17 3-1,11-1 0,-1 0 4,-2 0-5,0 3 4,2-1-9,-1-2 11,2 2-2,6-4-3,-15 7 1,9-4 1,-4 4-4,3-4 3,0 4-3,-1-2-5,-1 1 7,2 1-2,-2 1 3,2-1-1,-2 0-2,2-2-4,0 3 4,-1 1-4,1-1 5,0 1 18,1 0-1,-1-2-4,0 3 1,2 0-5,0 0 6,1 0 2,-2 0-8,4 0 11,-1 1-6,-1 0 1,2-1-3,-1 1 2,0 0-2,2 0-3,-2 1 4,1 0 0,2-1 5,0 2 0,0-2-2,0 1-4,0-1 2,0 5 6,2-4-11,1 1 0,1-2-3,0 0 1,-1 0 5,2 0-3,1 1-3,-3-3 3,3 2-3,-1-1 0,2-1 8,-3 1-1,4-2 4,0-1-4,-2 0 7,1 1-7,0-1 1,1 1 0,1-3 5,1 0 1,0 1-2,0-2 1,0 3-1,0-5 2,1 2-1,1-1-6,0-2-3,2-1 4,0 2 2,0-2-3,6-1-5,-8 0-1,5 1 0,-3-1 0,4-1 1,-4 1 0,3-3-3,-5 1 4,1 2 3,-3-1 2,2 0-3,-5 1 1,-7 1 3,12-4 0,-4 0 4,-8 4-3,9-3-2,-3 1 0,-6 2 6,8-4-3,-8 4 1,7-3 1,-7 3 2,0 0-4,0 0-2,8-6-3,-8 6 1,0 0-7,4-4 2,-4 4-2,0 0 0,0 0-1,0 0 1,5-5-4,-5 5-1,0 0-1,0 0 2,3-8-2,-3 8 0,0 0-2,0 0-8,0 0-5,0 0-8,0 0-18,4-7-20,-4 7-23,0 0-35,0 0-44,0 0-56,0 0-265,0 0-522,0 0 231</inkml:trace>
  <inkml:trace contextRef="#ctx0" brushRef="#br0" timeOffset="65628.7657">11211 5103 79,'0'0'118,"0"0"1,0 0-8,0 0-11,0 0-3,0 0-20,0 0 4,0 0-3,0 0-8,0 0-7,0 0-7,0 0 4,0 0-4,0 0-12,0 0-4,0 0 9,6-5-8,-6 5-3,0 0 1,8-5 5,-8 5 2,6-1-1,-6 1-3,8-1-1,-8 1-6,11-3 2,-4 1 0,-7 2-1,11-1-1,-3 0-4,-8 1 0,19 0 2,-9-1-8,0 1 3,2 0 0,2-1-1,-1 0-6,7-1 4,-3 1 6,2-2-7,0 1 1,3 1 3,0 0-3,1-2-1,-3 1-1,8 1 0,-1-3 0,1 1 2,-6 1-1,6 0 1,-1 0-1,1 0-1,4 0 3,-1-1 2,-3 0 2,1 1-3,-1-1-3,2 1-6,-2 2 1,-7 0-5,1-1 0,-1-1 0,2 2-1,-3 2-1,-1-4-1,3 2-1,0 2-2,-3-2-1,1 1-3,-2 1 0,4 1 3,-2-2-2,1 0 4,-1 2-6,2-1 3,0-1-3,-3 0-1,4 2 0,-3-2 2,1 0-2,-1 1 1,2 0-2,-3 0-1,0 2 4,-1-2 2,0-1-4,1 3-3,-6-3 3,2 1 0,-2-2-1,1 1 0,-4 1 1,2-2 0,-2 2-1,3-2 3,-3 0-2,2 0 2,-2 0-2,-2-1 0,1 2 1,-9-1-2,15-1-1,-7 1 2,-8 0-3,15-3 4,-10 3-2,-5 0 1,10-3-2,-10 3 0,9-1 1,-9 1 1,8-1 3,-8 1-2,0 0 0,0 0 0,7-3 0,-7 3 4,0 0-3,0 0-3,0 0 4,0 0-4,0 0 3,6-6-1,-6 6-3,0 0-3,0-7-2,0 7 2,0 0-3,0 0-2,-9-12-3,6 7 1,3 5-1,-6-7 2,6 7-2,-9-9 4,1 2-4,0 3 5,1-2 0,3 1 1,-4 1 2,2 0-2,1-1 1,5 5 1,-12-9 3,6 6-2,2-1 1,-2-2-3,6 6 0,-7-7 11,1 3 1,6 4 2,-5-4 1,5 4-2,-5-6 2,5 6 0,0 0 1,0 0 1,-4-4-2,4 4 0,0 0 2,0 0-6,0 0 0,0 0-3,-5-5-4,5 5-1,0 0 1,0 0 0,0 0-3,0 0 4,0 0-3,0 0 3,-4 22 0,5-15-1,-2 0 0,1-7 2,1 16-2,0-7 1,-1 2-1,0-1 3,2 1-6,-1-3 5,1 2-4,0-3 3,0-1 3,0 1-2,-2-7-4,2 10 3,0-3 0,-2-7 2,1 8 1,-1-8-2,4 6 0,-4-6 0,0 0-2,1 7 2,-1-7 0,0 0 1,0 0 2,0 0 4,0 0 7,5 6 7,-5-6-8,0 0 4,0 0-2,0 0-3,0 0-1,0 0-1,4-20-1,-4 20 0,-2-16-2,4 6-2,-2-6-1,0 4-1,-2 0-3,5-4 4,-4 3 4,2 1-9,-4-1 2,1 2 3,1 2-5,-1-2 0,0 3 5,1 0-6,-2-1-1,3 9 2,-2-14-2,0 10 2,2 4 0,-1-11 0,1 11 5,-1-7-6,1 7 2,0 0 1,-2-9-5,2 9 2,0 0-1,0 0 2,0 0-1,0 0 0,-2-7-4,2 7 0,0 0-3,0 0 3,0 0 0,0 0 2,0 0-4,0 0 9,0 0-6,0 0-2,0 0 1,0 0 2,18 16 1,-13-14 0,-1 3-1,5-1 1,0 4 0,-1-4 3,1 2-4,3 1 0,-3-2 2,0 1 0,1 1-1,1-3 2,-2 3 1,2 0-3,0-1 1,-2-2 3,0 3-3,0-3-2,0 1 0,-3-1 3,1 2 0,-1-3 1,0 1-2,0 0 1,-1 0 0,0 0 1,0-1-1,3 1 1,-3 1-3,-5-5 2,6 7-2,-1-3 4,-5-4-5,7 7 4,-5-4-3,-2-3 2,8 9 0,-8-9 0,5 4-2,-5-4 1,4 6 0,-4-6 0,2 7 1,-2-7 0,6 4-1,-6-4 0,2 5 1,-2-5 0,0 0-3,5 5 0,-5-5 1,0 0 4,5 4-6,-5-4 4,0 0-1,0 0 0,0 0 0,0 0 0,0 0 1,0 0 0,0 0 0,0 0 1,0 0 1,0 0 2,0 0-4,0 0 1,0 0 3,0 0 7,0 0-1,0 0 5,0 0 5,0 0-1,0 0-1,0 0 1,0 0-1,0 0-1,0 0-4,0 0 1,0 0 0,0 0-5,0 0-4,-15 10 2,9-9-3,-1 2 11,-2 0-6,-1-1-1,-2 1-5,0 1 2,1-1 3,0-2-4,-4 2 1,-1 2-6,2-1 3,-4-1 0,6-1 1,0 4 0,1-3-5,0 1 4,2-1 9,-2 1-9,5-2-3,-5 3-8,5-1-16,-4-2-7,1 1-15,2 0-16,1 1-16,0-1-27,6-3-19,-9 7-14,6-3-20,3-4-25,-5 7-34,2-1-157,3-6-405,0 0 180</inkml:trace>
  <inkml:trace contextRef="#ctx0" brushRef="#br0" timeOffset="74739.9062">8266 5449 7,'0'0'125,"0"0"-13,0 0-14,0 0 2,0 0-24,0 0-11,0 0-4,0 0-2,0 0-10,0 0-4,0 0 4,0 0-2,0 0-4,0 0-1,0 0-2,0 0 6,0 0-4,0 0-3,0 0-2,0 0 9,0 0-5,0 0 1,0 0-7,0 0 4,0 0-3,0 0-4,0 0-6,0 0 9,0 0-1,0 0 3,0 0-4,0 0-4,0 0-1,0 0-2,0 0 4,0 0-2,0 0 0,0 0 1,0 0 0,0 0 0,0 0 1,0 0 2,0 0 3,0 0 2,0 0 1,0 0-1,9-1 6,-9 1-2,0 0 1,0 0 0,0 0-6,0 0 2,0 0-1,0 0-9,0 0 5,0 0-4,0 0-4,0 0-4,0 0 3,0 0-3,0 0-2,0 0-1,0 0 1,0 0-4,0 0 2,0 0-4,0 0 13,0 0 5,8 13-6,-8-13 0,2 7-5,-2-7 2,3 12 3,0-2 10,1-1 7,-2 1-6,1 2-1,-1-2-1,4 1-8,0 5 2,2 1-5,-2-1-1,1 2-2,-3-3 0,1 2-1,4 0-4,-4-2 0,2 1-1,-1-2-4,-2 1 4,4-4 7,-2 4-14,-3-4 0,1-2 0,0 0 2,-2-3-1,0 2-2,1-2-3,1-1 3,-4-5-2,5 10 1,-5-10-1,2 5-1,-2-5 1,0 0 1,2 5 1,-2-5-4,0 0-3,0 0-10,5 5-8,-5-5-7,0 0-17,0 0-21,0 0-17,0 0-24,0 0-27,0 0-30,0 0-30,0 0-225,0 0-450,0 0 199</inkml:trace>
  <inkml:trace contextRef="#ctx0" brushRef="#br0" timeOffset="77013.9529">5856 4322 109,'0'0'125,"0"0"-5,0 0-7,0 0-3,0 0-6,0 0 2,0 0-9,0 0 4,0 0-7,0 0 1,0 0 0,0 0 4,0 0-6,0 0 0,0 0 6,0 0-5,0 0 3,0 0-9,0 0-9,0 0-7,0 0-7,0 0-3,-10-11-3,10 11 2,-9-7-3,1 1 10,3 0-3,-2-1-2,0 1-3,-2-2-8,0-1-4,0 0-2,-1-5-8,0 5-3,-2-4-6,2 1-2,-3-4-2,4 1-5,-1 1-1,1-3 2,0 2-6,0-2-1,1-1 4,0 1-3,1-2-7,-2-4 0,4 4-2,-1-5 3,1 0-3,2 5-1,3-8-2,-1-1-3,2 1 1,3 1 1,1-1-1,-1 0 1,2 1-3,1 0 2,0 1 0,5 1-2,-2 1-4,0-1 3,3 0-21,-1 1 4,-2 0 3,3 2-3,1 1 4,5 0 0,-8 5 0,5-1 1,-5 0 3,4 2 1,-2 1-1,3-1-1,-4 0 3,9-4-1,-6 6 6,3-1-5,-1 2 0,1-1 2,4-2-1,-6 5 5,7-6-2,-7 5-1,4 1-2,-1 0 3,5 0 3,-3 5-5,-1-3 3,-2 0-1,-1 3-1,1-1 1,-2 0 2,2 4-2,-5 0 2,0 2-2,-1 0-1,0 1 0,0-2 3,1 3 0,-4 1-2,3 0 2,-1 0 0,-1 2 0,2-2 0,-3 2 0,1 1 2,2-1-2,-2 1 1,0 0-1,2 2 0,-2-1 3,3 2-2,-2 1 2,1 2 3,-1-1-2,-2-1-1,1 2 2,-1 0-2,0 0 1,-1 2 3,0-2-3,3 2 1,-2-1-1,-3 1 2,2-1-4,1 0 4,0 1 0,2 1 1,-3 0-5,1-1 1,-2 1 1,-2-1 1,5 0 0,-1 0 2,-3 1 4,0 0-8,1-4 1,-2 7 1,-1-3 3,0 4-2,0-2 2,-2 0 2,1 0-1,-1 1 1,0 0-4,-1 5 3,-4-7-1,6 1 6,-3 0-7,4-1 4,-6 0 4,0-3-6,2 2-1,0-4 0,0 1 3,2-1 2,-5 0-4,3 4 4,-2-1-2,1 3 1,0-1-4,-3 1 11,1-2-9,1 2 4,-1-2-4,-3 0 0,2 0-2,-1-3 3,-1 2-4,0 0-1,0-1 4,2-3-3,1 0 6,-1-2 2,0 0-8,4-9-4,-4 13 2,1-7 1,3-6-1,-4 12-1,4-12 2,-3 12 0,3-12-3,-4 10 3,4-10-1,-3 11 2,3-11-2,-6 13-1,6-13 6,-2 10-4,2-10-4,-6 10 1,6-10-1,-4 9 1,4-9-1,0 0 1,-5 9-13,5-9-2,0 0-6,0 0-6,-2 8-9,2-8-6,0 0-6,0 0-6,0 0-10,0 0-7,0 0-13,0 0-8,0 0-7,0 0-17,0 0-28,0 0-19,-13 1-171,13-1-360,0 0 159</inkml:trace>
  <inkml:trace contextRef="#ctx0" brushRef="#br0" timeOffset="77511.2632">6506 4244 30,'0'0'196,"0"0"-14,0 0-19,0 0-13,-4-8-11,4 8-17,0 0-14,0 0-12,0 0-10,0 0-13,0 0-3,0 0-14,0 0 1,0 0-6,0 0-8,0 0-1,0 0-3,0 0-3,0 0 1,0 0 1,4 36-1,-4-36 4,4 13-2,-4-13-5,0 13 3,0-13-10,3 15 1,-2-8 1,3 0-6,-4-7-4,4 13 3,-1-5-1,-3-8-2,7 10-1,-1-4-4,-6-6 2,11 7-5,-2-1 4,-4-2-2,-5-4-1,16 4-1,-16-4 0,23 2-2,-10-2-3,-13 0 5,27-3-3,-9 0 0,-5-1 0,5 0-2,-2-3 0,2-2-1,-3 0 1,2 0-1,-2 0-1,-1-1 4,-3 1-4,-2 1-2,1 1 4,-2-2-1,-2 2 8,-2 2 8,-4 5 7,6-9 3,-6 9-1,6-10-6,-6 10-1,0 0-1,-1-12-5,1 12-1,0 0 4,-9-12-10,9 12-3,-11-5 1,11 5 1,-19-3 1,6 2 3,-1-1-8,-4 2-3,4 0 5,-4 2-4,5-2 4,-2 1-4,1 0 1,-3-1 1,6 1-2,-2-1 2,1 1-13,12-1-10,-19 3-19,19-3-12,-14 1-19,14-1-23,0 0-26,-16-1-23,16 1-31,0 0-30,0 0-110,0 0-337,0 0 150</inkml:trace>
  <inkml:trace contextRef="#ctx0" brushRef="#br0" timeOffset="78096.7775">7214 3567 143,'-12'-5'161,"7"2"-15,-2 0-8,7 3-14,-14-3-9,8 2-1,6 1-15,-13 1-5,13-1-12,-14 3-7,6 1-7,-2 2-11,0 1 2,-3 4-4,4-2-5,-4 5 2,2-2-9,2 5 0,-1-2-10,2 1 2,3 3-6,0-2-3,2 2 0,0 7-3,3-8-2,0 2-1,4-1-3,0-1 2,1 0-2,3-2-2,0 0-3,-1-2-1,2-3 0,2-1 0,-1-1-4,2-2 5,1-3-3,3 1 5,3-1-5,-4-5-1,4 0 3,0-4-2,-2-1 7,-1-1 4,1-4 0,-3-2 5,3 0 9,-1-7 6,-5 5 10,-2-3 3,-3 0-7,2-8 7,-6 1-2,0 0-6,-4 6-2,-4-8-8,-1 1-3,-5 3-5,-1 1-2,-1 1-14,0 7-22,-4-5-21,2 6-26,-1 3-33,-2 1-37,3 1-45,-3 3-203,4-1-408,3 2 181</inkml:trace>
  <inkml:trace contextRef="#ctx0" brushRef="#br0" timeOffset="87772.65">12019 5401 78,'0'0'110,"0"0"-14,0 0 5,0 0-2,0 0 0,0 0-7,0 0-2,0 0-6,0 0-16,0 0-2,-2-9-10,2 9-9,0 0-3,0 0 1,-2-9-7,2 9 4,0 0 1,-2-6 4,2 6 4,0 0-2,0 0-8,-6-10-1,6 10-9,-4-6 0,4 6-2,-5-5 1,5 5-2,-8-4-3,8 4-5,-7-5 3,7 5 5,-8-5 0,8 5 0,-9-5-3,9 5 3,-9 0-1,9 0 0,-10-3-3,10 3-3,-9 0-4,9 0 0,-12-2 2,12 2-2,-12 3-8,4-3 3,8 0 1,-10 2-3,2 1-3,8-3 1,-10 3 1,3 1-3,2 1 0,-1-2-1,1 1 3,5-4-5,-8 8-1,3-2 2,2-1 2,-2 1-1,0 2-2,1-1 0,3 0 2,-3 1-2,0-1-2,1 1 0,-1 4 3,0-1 0,4 0-2,-5 1 1,5 0 2,-1 1-2,1 0-1,1-2 1,-2 1 0,6 1-3,-3-2 3,2 2 2,-1-1-2,0-1-2,1 0-1,1 0 1,1 0 3,2 0-2,-1-3-1,1 3 1,-1-3 0,3-1 0,-1 1-4,-1-1 8,3-1 1,-5-2-4,4 0 2,0 1 0,-1 0-4,0-2 7,1-1-7,-2-1 1,1 0 2,0-1 1,5-1 4,-5 0-6,2 0 5,1-3-2,-2-1 4,3 0-2,-3-2-2,0 1 8,2 0 5,-5 0 5,4-1 5,-6-1-1,4 0 6,-3 2 1,0-2 4,-2-1-1,-1 0 0,-2-3-12,2 3 10,-5-4-1,1 0-4,0-3-1,-3 1-5,-2-2-5,2 3 3,-3-4-5,-2 0-2,2 2 1,0 2-3,0 4-4,-1-3 2,-1-2-3,0 3 4,0 2-7,0 3 1,0-1-5,0 1-13,-1 1-5,0 0-22,-3 4-20,0 0-25,0 2-18,-4 3-25,5-1-27,-2 2-31,-3 3-184,5-2-399,3 2 177</inkml:trace>
  <inkml:trace contextRef="#ctx0" brushRef="#br0" timeOffset="90762.8013">14087 4307 103,'0'0'113,"0"0"-3,0 0-2,0 0-6,0 0-2,0 0-8,0 0-8,0 0-9,0 0 2,0 0 2,-10-22-2,10 22 5,0 0-1,0 0-4,-2-10-4,2 10-11,-3-6-3,3 6-4,-4-7-4,4 7-5,-4-6-2,4 6 2,-3-7-3,3 7 4,-8-6-7,3 2 0,5 4-7,-9-5-6,4 1 0,5 4-5,-13-5 0,4 0-3,3 2 1,-2-1 1,1 1 1,-1 0-4,0 1-2,-1-3-1,-5 1-2,4 1-1,-1 2 1,0-2-4,-2 2 4,-1-2-3,0 2-2,-4-1 1,5 1-2,-6 1 0,3 0-1,-5 0-2,3 0 4,-2 2-2,-1-2-1,2 0-3,0 1 4,-1 0-4,2-1 3,-1 3 3,2-2-5,3-1-1,-3 2-1,-1-2 1,5 1 1,0 0-2,1 1 2,-1-1 2,0 1 1,1-1 0,-1 0-3,1 0 0,0 0-1,-1 2 4,-1-1-1,0 1 2,2 1 0,-3-1 3,-1 0-3,-1 2 1,5-2-2,-2 1 3,-3 0-3,5-2 5,0 2-5,2-1 5,-1 2-1,0-1 2,-1-1-4,3 3-1,-2-2 1,0 1-3,2 0 3,-1-2-2,-2 2-3,2 1 1,0 0 0,-4-1 1,5 0 2,-3 3-3,-2-1 1,3 1 3,-2-3-6,4 2 1,0 1 0,0-2 3,0-1-1,0 2-1,1 0 3,-3 0-6,5-1 1,-1 0-2,1 3 2,-2-2 1,2 0 0,1 1-2,1-2 0,-4 3 2,3 0 0,-3-1 0,5 3 2,-4-1-3,3 2 1,-2-1 4,0-1 1,-1 2 1,-1 2-4,3-2 2,1 1 2,1-1-4,-5 2 1,3 2-1,0-4 0,0 0 1,2-2-1,-3 5-2,-1-4 3,4 0 0,-3 1 3,4 0-6,-2-1 0,1 0 1,1-1-2,0 4 3,-2-4 5,0 2 1,1-2-1,2 1-3,1 0 3,-3-2-3,1 2 3,0-2-1,1 2-3,0-2 1,-2-1 2,2 0-1,1 1-1,0 2 3,0 0-3,-1-2 3,2 2 1,-1-2 6,1 3-5,1-2 1,-2 2 2,1-1 2,-1 1 0,0-2 0,2 1-3,-2-1 0,2 1-3,-1-2 1,-1 1-2,0 0-2,0 1 2,0-1-1,0 0-2,1-1 3,1 2-4,-2-3-1,0 2-1,0 0 0,0-3 1,1 1-2,0 2-1,0 0 4,1-2-5,-2 2 7,6-1 0,-4 1-3,0 1 2,2-2 2,0 1-4,-1-1-1,1 2 2,1 0 5,2 0-4,0 3 7,-2-3-4,5 2 0,0 1 3,-4-5 4,4 1-3,-1-2-1,4 4-6,-3-4 4,4 3-4,-2 2 0,-2-5-3,0 0 4,-1-1-2,0 1 2,3 2-2,0 0-1,-1-2 2,-1-1-1,-1 1-2,0 0 2,1-1-3,0-1 0,-1 3-1,-1-2-2,2-1 3,0 1-1,-1-1 4,3 2-3,2 2 0,-3-3 3,3 1-1,-2-1 1,2 3 2,1-1-1,1-1 2,-4 2-2,1-3 0,5 2 0,0 0-6,-4 0 5,-1-2-2,2 2-2,-1 0 4,0-1-2,-2-1 1,3 2 0,2-2-5,-7-1 3,3 2-3,6 0 4,-9-1-2,3-2 4,-2 2-1,1-1 3,6 1 4,-2 0-1,1-2-2,-4-2 1,2 3-2,2-1 2,-1-1-5,1-1 1,0 1 10,-4 0-10,4-1 4,1 1-5,-5-1-3,2 0 7,-2-1-5,1 1 0,-4-1 5,3 1-8,0-2 3,-2 1 4,3-1-7,-2 2 8,1-2-5,-1 1 2,0-1 0,1 1-3,-2 0 2,1-3 2,0 1-1,0 1 5,3 0 2,-2-2 2,-1 1 1,3 1-2,-2-2-1,-1 0 2,1 1-2,-1-3 11,2 3-16,-3-2 4,2 1-6,-1 0 6,2-2-5,-2 1 1,0-2-3,1 2 7,-2 0-5,3-2 0,-2 1 2,-3-1 18,5 0-23,3-2 4,-5 2-3,0 0 4,1-1-5,3-1 0,-3 0 4,-2 0-4,5-2 2,0 2-3,-5 1-6,-2 0 3,2-1 5,-2 1 0,-1 1 5,0-3-3,2 1-7,-1 1 2,-2-2 0,1 2 2,-1-2-5,4 0 5,-2 0-1,-2 0-1,4-2 3,-2 1 9,1-1-11,-1 0 2,-2 2-5,3-3-1,-1 2 3,-1-2 3,0 1-2,1 1 6,-2-2-18,1 2 11,-1 0-1,1-2-1,-1 1 3,-1 0 1,2 0-6,-2-1 2,-1 1 1,0-1 3,2 0-3,-2 0-1,3-1 0,-5-1 1,4 0 4,-1-4 0,1-2-2,0 2-4,0 0 1,-1-1-1,-2 3 5,1-3-5,2 2-3,-3-1 4,0 5 2,2-5-9,-3 4 9,0 1-2,-2 0 1,2-1 13,-1 2-7,-1 0-3,5-1-4,-6 0 5,1 0-8,0-1 10,0 0-2,-2 2-3,2-2 4,-1 0-7,-1-1 5,2 3-4,-1-7 6,0 7 3,0-3-11,0 2 6,-1 0-5,0-1 4,0-4 2,-3 4 1,1 0 3,2 0 6,-1 0 4,-1 0-14,-1 0-1,0-2 1,0 2 4,-1-3-5,0 3 8,3 0-9,-2-2 9,0-1-13,-1 2 10,2 2-8,-1 0 10,-1-5-9,1 1 8,-2 3-4,1-2 15,0 3-9,0 1 0,-5-6-8,3 2 0,-2-2-4,1-1 9,-2 0-2,-1-4 1,-1 4-4,2 0 2,-4-3-10,0 4 10,4 1-10,-7-6 6,3 7-2,-9-5 1,5 1 2,0 4-8,3 2 10,-8-4-8,1 0 6,0 0-7,-3 2-2,1-1 2,-2 1-1,-1 2-10,1 0-20,-4 0-14,3 0-27,-3 1-20,0 2-11,-4 0-29,2 3-23,-4 0-33,-1 2-39,1 1-25,0 2-55,-14 2-162,16-1-510,-2 3 226</inkml:trace>
  <inkml:trace contextRef="#ctx0" brushRef="#br0" timeOffset="91891.9069">13375 4789 125,'0'0'163,"2"-8"-12,-2 8-5,1-10-7,-1 10-6,3-11-8,-3 4-5,0 7 2,-3-13-8,2 4-14,-2 1-3,2-3 3,-5 3-7,4-2-11,-1 0-9,-3-3-5,3 3-6,-4 1 0,1-2-4,1 3-1,-3-1-3,0 1-9,1 1-6,-1 3-2,-1-3-5,3 4-5,-1 0-2,-2-1-3,2 3-2,7 1-1,-16 3 5,5 0-13,1 1-3,-1 1 0,3-1-3,-2 4 1,1 0 2,-1 2-4,1 1 2,0 1-3,1 1 2,-3 3-1,4-1 1,-1 0-2,1 3 2,1 0 0,1-1 0,1 0-5,2 1 4,0 0-1,1-1-1,1 2 2,0-7-4,1 1 0,3-1 3,-3 0-4,2 0 3,1-2-3,0-2 3,0-2-3,2 3 4,-2-3-2,1-3 1,-1 1-1,-4-4 3,9 4 0,-1-4 0,-8 0-1,0 0 4,17-6-3,-11 3 0,1 1 2,1-5 1,-1-1-2,1-1 0,2-1-1,-3-1 0,2-4-4,2 0 2,-2-2 0,1 3 3,-2-1-5,1 0 3,-2 0-2,1-1-1,0 1 5,-1 1-3,-1 3 2,-1 0 4,1-4 1,-2 5-1,0 2 0,1-1 3,-1 0 1,-3 3 3,5-4-4,-4 3 1,0 1 5,0-3-3,-2 9 2,2-10 5,-2 10-3,1-7-1,-1 7 6,0 0-1,2-9-3,-2 9-2,0 0-3,0 0 1,0 0-4,2-6-1,-2 6-3,0 0 0,0 0-3,0 0-1,0 0-3,0 0 3,0 0 1,0 0-2,-5 26 1,3-18-1,-1 4 1,3 3 0,-3 2-1,1 1 5,1 7-1,-2 1 3,-1-1-3,0 2 1,1-1 1,-1 3 0,0 2 0,-1 0-3,0 2 2,-1-1-1,0-2 0,0-2-3,1 0 5,1-4-2,2-5 0,1-2 0,-1-5 0,2 0-3,0-6 3,0 4 0,0-10 1,1 11 5,-1-11 4,0 8 6,0-8 7,0 0 3,0 7 11,0-7-2,0 0 3,0 0 6,0 0 3,0 0-13,0 0-1,0 0 2,14-15-10,-10 6-2,2 1-6,-1-2-4,3 1 7,-4-4-9,1-2 5,4 1-5,-3-2 0,1 0-3,-1 1-2,-1 4 5,1 0 5,0-1-5,-1-3 2,1 0-6,-1-2 1,-1 3-4,2-2 7,2 3-12,-3 1 1,0 0 4,0 1-6,-1 2 3,0-2-2,0 0 7,1 3-9,0-3-3,-2 3 1,-1-2 0,0 4 2,2 0-1,-4 6-2,7-8-3,-6 3 0,-1 5-11,0 0-16,3-8-13,-3 8-21,0 0-20,0 0-29,0 0-24,0 0-5,4-4-11,-4 4-13,0 0-19,0 0-24,9 15-15,-6-5-202,3-2-461,0 3 204</inkml:trace>
  <inkml:trace contextRef="#ctx0" brushRef="#br0" timeOffset="92571.1029">13537 5162 8,'0'0'214,"0"0"-14,-4-8-17,4 8-16,0 0-14,-3-9-17,3 9-14,0 0-13,1-9-11,-1 9-8,4-8-13,-4 8-7,8-7-2,-2 5-6,0 0-4,0-2-3,0 1-1,-6 3-3,13-4-6,-8 2-4,-5 2-2,10-2-5,-10 2-3,9-3-1,-9 3 2,8 0-1,-8 0-2,0 0-2,11 2-2,-11-2-5,6 2-2,-6-2 1,6 4-3,-6-4-1,4 4 0,-4-4-3,1 9 5,-1-9-2,1 9-1,-1-9 3,-3 9 3,3-9 0,-6 15 1,1-6-2,-1 1 0,-2-1 3,3 0 5,-3 0-1,-2 3 0,-1 0 5,2-2 0,1-2-3,-1 0 2,0-1-1,2-2-1,1 4-3,1-4 0,-2-1 5,3 1-1,-3 0-1,7-5-4,-6 7-6,2-3 6,4-4-7,-6 6-2,6-6 3,-4 5-9,4-5 5,0 0-6,-1 8 1,1-8-1,0 0 1,0 0 4,15 5 1,-5-5 0,2 1-1,2-1 0,6 0 0,0 0 1,0 0-1,-1-1 2,4 1-3,-1-2 0,-2-1-1,0 2 0,-1 1-1,-1-2 0,-1 2-4,-6-2 3,1 1-4,-3 1 1,-9 0-1,13-1 2,-7-1 2,-6 2 3,0 0 3,13 1-1,-13-1 4,6-2-1,-6 2 3,0 0-2,0 0-4,11 1-2,-11-1 2,0 0 0,0 0-5,0 0 1,0 0 0,0 0-12,0 0-3,0 0-16,8 1-11,-8-1-15,0 0-13,0 0-14,0 0-18,0 0-12,0 0-13,0 0-15,0 0-10,0 0-20,0 0-12,0 0-21,7-7 8,-7 7-20,5-8-108,-1 4-339,2 0 150</inkml:trace>
  <inkml:trace contextRef="#ctx0" brushRef="#br0" timeOffset="93030.8297">14293 4727 10,'0'0'226,"0"0"-13,5-6-9,-5 6-19,0 0-15,0 0-17,0 0-16,0 0-13,1-7-8,-1 7-12,0 0-3,0 0-1,0 0 2,0 0 15,0 0 5,-7 24-8,2-14-7,0 1-4,1 1-6,-5 3-1,-3 8-2,2 0 5,0 2-4,-1 3-6,-1 0-3,-2 0-1,2 2-9,1 3-3,-4-1 0,3 2-2,-3 10 5,2-9-6,-4 11 10,2-3-16,2-10-2,4 2-10,-2-1-1,-2-1-7,4-3 4,-1 1-7,2-3-4,1 1-1,-1-5 1,3-4-10,-1-3-1,3-1-7,-2-5 5,5 2-7,-3-1 4,2-2-3,0-2-12,-1-1-32,2-7-23,-2 11-17,0-5-20,0 0-24,2-6-23,-4 11-22,4-11-31,-3 7-31,3-7-26,0 0-52,-5 6-177,5-6-512,0 0 227</inkml:trace>
  <inkml:trace contextRef="#ctx0" brushRef="#br0" timeOffset="98686.2627">14455 4968 107,'0'0'152,"-3"-5"-16,3 5-5,0 0-15,0 0-6,0 0-16,0 0-2,-8-4-8,8 4-12,0 0-10,0 0-1,0 0-9,0 0-4,0 0 0,0 0 10,-14 9-3,10-6 0,-6 3 5,2 2-6,1 0-1,-1 1-6,-2 0 2,-1 4 0,-1 0-5,-1 3 1,1 1 3,-3 3 2,0 4-7,2-1 6,-2 1-3,2 0-4,1 0-1,1-1 0,1-5-4,-5 5-7,6-5-1,2-2 0,-2 2-2,3-3-1,-4 3-2,2-4-3,1 2 4,2-5-2,0-3 0,1-1-2,2-1-1,-2-1 5,4-5-4,-4 9 8,4-9 0,-4 5 4,4-5 2,0 0 7,0 0 1,-2 6 4,2-6-3,0 0-3,0 0-4,0 0-7,0 0 0,0 0-5,5-22-4,-2 12-1,-1-1 6,3-2-9,0-2-3,-1 0-3,0-2-1,2 2 2,3-3-6,-1-6 2,-2 7-2,2-9 0,-2 8-4,0 0-1,2 1 2,-1-1-1,0 2-1,3-1 0,-3 0 1,1 0 0,-2 2 1,3-1-5,1 2-1,0 0 4,-2 4-2,-2-1 1,5-2-2,-5 4 1,3 0 2,-3 1-2,1-1 0,-1 2-1,-2 2 1,0-1 2,2 1 7,-6 5-10,5-7-2,-5 7 2,5-5 1,-5 5-1,0 0-1,4-6 0,-4 6-4,0 0 8,0 0-9,0 0 2,5-4 0,-5 4 1,0 0 1,0 0-7,0 0 9,9 14 2,-6-8-3,-2 0 1,3 0-1,0 2 3,0 3 0,1-1-2,0 1 2,1-1 0,1 2-2,-2 4 4,1-1-3,0-3-1,0 1 1,0 1 1,2 0 0,-3 2 6,3 0 0,-2-1-1,2 1 8,-3-1-9,1 1 0,3-1 0,-3 2 2,2-2 2,0-2-3,-2 1-1,3 2 0,-4-4 4,2-1 1,-2 0-2,0-1 1,0 0-2,0 1-2,0-3 2,0-1-4,-2 3 3,-1-5-2,-2-5 4,7 7-4,-7-7 4,1 5-1,-1-5 3,4 4 4,-4-4 7,0 0 0,2 6 0,-2-6 1,0 0-1,0 0 0,0 0 0,0 0-8,0 0 1,5 6-8,-5-6-13,0 0-19,0 0-22,0 0-19,0 0-9,0 0-12,0 0-23,0 0-20,-9-28-12,7 24-10,2 4-12,-8-11-14,5 6-9,-3 1-175,0-2-393,0 0 173</inkml:trace>
  <inkml:trace contextRef="#ctx0" brushRef="#br0" timeOffset="98994.5903">14239 5217 195,'0'0'198,"-8"-4"-6,8 4-15,0 0-12,0 0-10,0 0-17,0 0-12,0 0-8,0 0 1,0 0-8,0 0 2,0 0-3,26-3-6,-13 3-2,5-2-6,1 0-7,3 0-4,-3 1-3,9-2-4,-1 2-9,-5-1-8,5-4-5,-8 5-2,4-3-7,-3 2-4,-2-1-3,-5 0-6,-2 2-3,1-1-2,-4 0-4,-2 1-9,-6 1-16,12-4-17,-12 4-20,7-1-28,-7 1-32,0 0-33,9-4-45,-9 4-249,0 0-457,4-4 203</inkml:trace>
  <inkml:trace contextRef="#ctx0" brushRef="#br0" timeOffset="105496.9315">10489 5784 39,'-7'-22'152,"7"22"-4,0 0-15,0 0-10,0 0-17,-2-7 2,2 7-8,0 0-5,0 0-8,0 0-9,0 0-2,-5-8-7,5 8-1,0 0-2,0 0-1,0 0 5,0 0-8,0 0 4,0 0 1,-3-6 1,3 6-3,0 0-3,0 0 0,0 0-3,0 0 1,0 0-10,0 0 1,0 0-4,0 0-1,0 0-5,0 0-7,0 0-2,0 0-3,0 0-2,0 0-3,0 0-3,0 0-3,0 0-5,0 0 0,0 0-3,0 0 1,0 0-3,0 0-2,0 0 4,0 0 1,0 0-1,0 0 0,3 25 3,0-19 3,0 1 7,-2-1-1,2 1-3,1 1 2,-2 0-1,2 1 1,-1 1 1,1 1 2,2-2-4,-3 1 0,3 1 0,-3-1 5,0 1-4,5 0-3,-4-1-1,2 1 0,3 0 6,-5 2-4,2-3-6,0 1 4,1 1 2,-1-1 1,1 3-1,-1-4-1,3 4 0,-4-3 1,0 1-1,3 2 1,-1 0-1,2-1 0,-4-2 2,3 2-2,-1-2-3,0-1 0,0 3 1,-2-3-1,3 5 0,-1-1 2,0 0-1,-1-3-3,-1 0 2,2 1 3,-1 2-6,5-1 1,-4-2 10,-2 0-12,-1 1 5,2-1-2,2 3-6,-3-2 2,1-3 12,-2 0-19,3 0 10,-2 2-3,-2 0-5,1-1 7,0 1-1,1 1 0,0-2-5,2 0 1,-4 3-1,2-3 3,-1 1-4,2 0 4,-3 0-1,1 0 2,0 0-3,0 0 3,0-1-3,1 0 2,-1 0 0,0 0-4,-1 0-1,3 0 9,-1-1-5,-2 0-4,1-1 0,0 2 4,0 1-1,0-3 4,-1 4-2,2-4 1,1 2-4,-3-4 3,0 3-2,4 1-2,-6-2-7,5 2 5,2-1 6,-3 1-2,1-2-3,-4 2 1,3-1 13,0 2-15,-2-4 1,5 4-4,-2-3 6,0 2 3,-1-1 0,0 3-2,3-3 6,-2 2-6,-1 0 1,1-2 3,-2 2-5,3 0-2,-2-1 2,0 1 4,0-1-2,1 0 2,-4 0-2,3 2 1,3-1-1,-3 0-2,0 1 5,-2-1-2,3 2 0,2-3 0,-6 1 0,3-2-4,0 4 2,-1-2-6,1 0 8,0 0 6,3 3-8,-4-3 4,2 1-3,0-1 5,0 0 8,-1-2-7,-1 2-9,1-1 5,-1 1 2,2-1-6,-3 1 6,2 2-9,-1-5 2,2 5 4,-1-2-3,-1-1 4,-1 0-9,0 0 2,3 2 2,-2-3 6,-1 2-10,1 0-1,2 0 7,0-1-3,-3-2 9,4 3-3,0 2-4,-3-2-2,3-3-1,-1 2 3,0 2-1,2 1 0,-3-2-1,3-1-3,-2 2-1,0-2 3,2 1 0,2 2-1,-3-2 3,0-1-4,0 0 2,-1-1-5,1 0 8,-1-1-5,0-2-2,0 5 3,0-2 7,-1-1 3,-1-1-12,4-1 0,-4 1 2,1 0 0,0 1-8,-1-1 12,2 1-4,-6-8-6,7 12 7,-3-7-1,-4-5-2,7 11 1,-2-5 10,-5-6-6,8 11-7,-8-11 7,6 10-7,-6-10 16,6 8-14,-6-8-5,5 7 5,-5-7 2,4 6 0,-4-6-6,4 9 4,-4-9-6,4 6-5,-4-6-5,0 0-6,8 9-2,-8-9-10,0 0-5,0 0 5,2 7-24,-2-7-11,4 4-11,-4-4-12,0 0-9,0 0-12,0 0-6,0 0-11,0 0-16,0 0-8,0 0-10,0 0-22,0 0-20,0 0-46,0 0-155,0 0-438,0 0 193</inkml:trace>
  <inkml:trace contextRef="#ctx0" brushRef="#br0" timeOffset="106245.5369">11229 7510 85,'0'0'215,"0"0"-13,0 0-18,0 0-12,0 0-18,0 0-15,0 0-10,0 0-10,0 0-13,0 0-15,0 0-2,0 0-10,0 0-2,0 0-1,0 0 0,3 20 2,-3-20-3,10 14-8,-3-5-7,-3-2-7,1 3 3,1-1 8,-1 2-2,1-2-5,0-2-7,-1 2 0,0 2-3,-1-1-3,0-2-4,2 0-3,-2-1-1,-2 1-6,3-1 3,0 2 1,-2-4 0,5 3 9,-6-1-9,4-3-3,-1 1-2,0 0 7,0 0-11,0-1 5,-5-4-9,12 5 0,-5-3 3,0 2-5,3-3-2,0 1 0,0-2-3,2 1 2,-1-2-5,0 1 4,-11 0-6,21-3 1,-9 1-2,-3 0 1,2 0-6,1-1 5,-12 3 0,20-3-3,-13-1 0,3 0 0,0 2-2,-1-3 1,-9 5-3,17-6 9,-12 3-7,-5 3 0,13-6 0,-6 3-1,-7 3 0,8-6-1,-8 6 0,6-4 0,-6 4 0,0 0 0,9-4 1,-9 4-4,0 0-2,12-7 9,-12 7-4,6-6-1,-6 6 2,0 0 2,0 0-5,6-7 12,-6 7-11,0 0-2,6-8 6,-6 8-5,5-8 2,-5 8 4,0-11 0,0 11 0,5-9 3,-5 9-2,0-11 0,0 11 0,-1-14-1,1 14 0,0-14-2,0 14 2,-2-13 0,2 13 3,-1-13-6,1 13 1,-5-15 0,2 9 1,1 1 0,-2-1 0,-3-2-4,0 1 0,-2-1 2,-1 1-2,-2 3 0,-4-2 2,-2 2-1,-2 0 3,-1 3-2,-7-2 4,-2 2 3,1 2 2,-2-2-3,2 5-1,1-3 0,1-1 0,6 1 3,-5 3-4,4-1-1,4-1-1,1-1 0,6 1 4,-2 1-4,3-1-3,0-2 0,10 0-1,-18 4-5,14-3-7,-5 1-13,9-2-11,-13 3-10,8-1-8,5-2-27,-10 7-17,10-7-31,-12 4-30,12-4-38,-8 4-46,8-4-199,-6 7-477,6-7 212</inkml:trace>
  <inkml:trace contextRef="#ctx0" brushRef="#br0" timeOffset="108865.9158">12164 7729 70,'-6'-2'135,"6"2"-8,-7-6-15,7 6-7,-6-6-5,6 6-9,-10-5-10,10 5-4,-8-6-8,8 6 2,-10-2-1,5 0-7,5 2-5,-14-5-1,5 0-1,-3 2-3,3 1-2,0-1-8,-1-1-2,-1 1 0,-1 1-2,-1 0 3,3-1-2,-2 0 4,1 2-3,3 0-3,1-2-1,-5 1-6,3-1-3,-1 1 0,2 1-2,-3-2-3,11 3-1,-18-2 2,9 1-1,0 2-1,9-1-4,-19 0 1,9 2-3,-1-2 0,-1-2 0,0 4-3,1-1 0,-2 2 0,0-2-1,2 0 0,-1 0 2,0 1 2,1 0 1,2 2-4,1-4 4,-3 3-3,11-3-4,-17 2 3,6 1-1,3-2 2,-1 3 0,-2-3-1,1 4 3,-1-2 1,-1-1-6,1 3 2,0-1-1,-2 1-3,1-1-1,1-2 1,-2 3 1,2 2-2,-3-2-1,5-1 0,0 0 3,-4 2-3,7-1-1,-5 0 4,-1-1 4,3 2-5,-2 0-1,0 0 3,1 2 0,-2-3 1,-1 3-7,-1 3 6,-1-3-1,5 1-2,-3-1-1,1 1 2,4 0-1,-3-1 0,0 1-2,3-1-3,0 1 8,-1 3-2,-1-4-1,-1 5 1,3-2 6,-1 2-1,2 1-1,-1 1 1,-2-1 5,3-1-4,0 0 6,1-4-3,-5 5-5,5 1 0,-2-1 3,1 0 2,1 1 4,0-3-1,2 3-1,-3 0-3,2 1-1,0-1-2,0 1 1,1-1 0,-2 1-4,3-1 0,2-1 4,-3 5-4,3-3 3,0-1-5,1-3 0,0 0 4,-2 3 0,2 0 1,2-2-1,0-1 0,2 6 0,-3-4-3,3 3 2,0 0 1,1 2-4,-1-1 3,2 4 2,1-5-2,-1 2-3,1-2 1,3 6 2,0-5-2,-4-2 4,5-1-3,-2 3 0,0-2 1,2 0-3,-2 1 1,3-2 0,-1 1 9,-1-1-10,0-1 0,4 1 3,-2-1-4,2-1 2,0 2-3,-1-1 3,2-2-2,-2 1 10,2-1-13,-2 1 0,0 0 2,1-1 0,-1 0-1,-1-2 1,1 1 9,-1-4-10,1 3 1,1 1-2,-2-2 4,-1-2 0,3-1-4,0 3 5,1-1-3,-3-2-4,4 0 4,-4 0 2,1 1-4,2-2-1,-3 1 3,6 1 0,-5-2-1,-1-1-3,1 2 3,1-1-6,1 0 7,-5-2 0,4-1-2,-2 3-3,0-1 2,1 0 4,-1 0 2,2-1 3,-1 2-1,5-1 2,-6-1-5,1 1 6,1-1-7,-1 0-1,0 1 1,0-1 3,4 0-7,-5-1 1,3 1 1,-3-1-1,3-1 4,-2 2-5,1-2-2,-1 0 3,1 2 1,-3-2 1,3 0 1,0 1 0,3-2-1,-3 2-4,3-1 1,1-2 5,-2 2-3,3-1 1,-1 1-3,-1-1 3,1 0-4,-2-2 3,-2 0 1,-1 1-1,0 1-4,-2-1 1,2 0 6,-1 1-1,-2-2-1,0 0-5,2 0 4,-1 1 2,3-2 4,-1 1-7,-4-1 7,5 1 2,-2 0-6,0-3-1,2 2 0,-1-1 2,5-2 1,-6 2-1,2 1-6,-2-2 4,1 2 4,0 1-4,1-3-4,-3 3 8,2-3-1,0 1 5,0 1-5,-2-1 4,2 0-1,4-1 2,-1 1-3,-3-1-5,0 1 5,0-2 2,1 2 3,-3-1-13,4-1 7,-3 0-7,5 1 21,-2-1-18,-3 0 6,0 1 3,1 1 0,1-3-3,-2 3-4,-1-2-1,6-2 4,-6 2-7,2 2 11,-1-3-4,4-1 9,-6 1-11,2 1 5,4-1-4,-4 0 7,-1-1-4,1 1 1,-3 0-2,4 0-2,0-4 3,-2 3-7,2-2 7,0-1 6,1 1-9,-4 2 4,-1 0-2,1-1 3,-1 0 0,3-2-3,-4 2 4,4-2 8,-3 1-15,0 1-1,0-1 10,-3-1-14,1 1 8,0 1 0,0 0 1,-2 0 2,1-2-4,-1 0-1,1 2 6,-2-1-2,0 0-5,0-1 2,1 0 4,-1 0-6,0 0 9,1 1-11,-3 0-3,1 0 2,0 1-4,-2-2 5,1 0-3,1 1 1,-3 2-8,0-2 7,0 1-1,0-2-3,1 1 3,-1 2 4,0-1-3,2-1 2,-2 10-1,-2-17 2,1 10-6,0-4 1,-1 5 0,1-4-3,-1 1 2,0 1 4,2 8-4,-5-18 1,5 9-1,-5-1 1,4 1 3,-3 0 0,2 0-6,-1 2 2,-1-2 0,0 2 1,2-1-1,-1 3 1,-1-3 0,1 0 2,1 1-2,-3-2-1,0 1-1,2 2-4,0-1 7,-1 1-2,4 6-3,-9-15 4,5 9-1,-1-2 2,1 0-1,-1 3-9,1-2 9,0 1 2,-2 1 0,3-2-9,-3 0 1,1-2 0,0 4 1,-3-3-1,2 2 4,2-1-1,-3-1-3,1 1 4,0-1-6,0-1 1,0 3 4,1 2-2,1-3 4,4 7-4,-9-10 8,3 5-5,1-1-5,0 1 4,1 0-5,0 0 6,-1 0 2,0 0-2,5 5-2,-9-10-1,5 6-1,4 4 2,-9-9 13,5 3-12,0 1-2,4 5 2,-10-8-2,6 2-1,-1 1 5,5 5 1,-9-7-6,3 2 3,1 0-7,-2-1 8,2 1-7,-4 0 0,0 1 5,0-2 0,2 0 0,0 2 0,2 0 0,5 4-4,-13-8 8,8 4 3,-1 1-12,0-2 1,-1 1 7,1 0 1,-2-2-13,-4 2 3,5-2-10,1 2 8,0 0 4,-2-1-7,1 1 2,-1-1 4,2 4-6,0-5 9,-2 3-7,8 3-2,-14-8 3,6 4 4,1 1-3,-2-1 6,0-1 1,0-1-6,-3-1 2,1 3 3,-2-2-6,1 0 4,-4 0-7,0 0-3,-3 0-3,4-1-2,-4 1 1,0-1-6,-1 3-5,-1-2 1,-5-3-16,-1 4-8,0-1-7,-2 1-10,0 1-11,-2 0-8,-5 0-16,3 2-11,-5 1-20,3-2-18,-3 2-15,-1 2-30,-1-1-41,3 3-30,-12 0-235,9 0-546,5-1 242</inkml:trace>
  <inkml:trace contextRef="#ctx0" brushRef="#br0" timeOffset="109679.1196">11232 8038 40,'0'0'138,"0"0"-8,0 0-16,3-11 0,-3 11-7,0 0 0,1-8-9,-1 8-4,0 0-3,3-10-5,-3 10-13,0 0-1,0-9-2,0 9 1,0 0 2,-1-10 2,1 10-7,0 0 2,-2-11-8,2 11-10,-2-8-2,2 8-5,-5-7-1,5 7-1,-7-9-4,3 5-6,-3-1-4,2 1-3,-2-1-4,7 5-1,-11-6-1,6 3-2,5 3-7,-12-3 3,7 0-2,5 3-6,-10-1 3,10 1-4,-13 1 3,13-1 0,-12 5-1,6-1-2,-3 0-1,2 1-1,1 2-1,-1-2-2,2 3 0,1-1 0,-1-3 3,-1 5-1,4-1-5,-3 0 6,3 0-6,2-1 4,-1 3-1,1-3 1,0-7 0,0 18-1,1-10 0,1 2-2,2-2 1,-1 1 2,1-1 1,0 0 0,5 0 0,-6-2-2,3-1-1,0 1 2,-2-3-1,4 1-1,-2 1 1,1-1 3,-2-3-5,1 2 0,2-2 5,-8-1-2,15 0-3,-8 2 4,-7-2 4,20-5-6,-13 5-2,0-1 2,0-2 3,1 0 0,-1 1-5,-1-3 5,0 3-3,-6 2 1,11-5-2,-5 3 3,-6 2 2,8-3-4,-8 3-2,7-4-6,-7 4-5,0 0-7,7-3-15,-7 3-8,0 0-9,0 0-19,0 0-1,0 0-23,0 0-9,0 0-29,0 0-146,0 0-301,0 0 134</inkml:trace>
  <inkml:trace contextRef="#ctx0" brushRef="#br0" timeOffset="110745.2057">11671 8081 36,'0'0'192,"0"0"-11,-4-9-18,4 9-20,-1-7-3,1 7-3,-6-8-8,6 8-14,-6-10-15,3 6 0,3 4-11,-7-10-7,1 5-6,2-1-9,-3 2-7,2 0-1,-4-2-4,0 1-6,3 0 0,-2 0-6,0 1-2,-2-1-2,1 2-2,-2 1-4,1 0-2,-3 0-5,0 2 5,2 0-6,-2 2 2,0-1-2,3 2 0,-4 2-3,1-1 1,0 1-1,2 0-5,-3 6 3,-2-2 5,6-1-11,-1 1 0,2-1-3,0 1 0,1 1 1,1 1-2,0 0 2,2-2 5,2 1-7,-1 0 1,2-1-1,-1 2 1,3-3 3,0 2-5,0-10-1,1 17 6,2-9-3,1 1 3,0-1-2,1-2 1,0-1-6,3 0 4,-3-1-2,1 1 1,1-3-3,2 2 0,-1-1 0,1-2-1,-1 0 1,4-3 3,-3 1-3,1-2 2,1-1-4,-2 0 1,0-1-2,3-3 2,-3 3 1,0-3 0,1 0 1,0 1 6,-1-7-7,1 6-1,0-1 0,1-2-1,-1 1-1,-1 1 0,-2-2 1,4-2 0,-4 5 1,1 0 8,-3 1 1,0 0 1,-1 0 0,1 0 1,-3 3 5,-2 4 7,4-11-5,-4 11-3,6-7 2,-6 7 3,3-6-6,-3 6 2,3-5-2,-3 5-1,0 0-1,0 0-4,0 0-4,0 0 4,4-7-5,-4 7 0,0 0-2,0 0 7,0 0-9,0 0-1,0 0 1,0 0 0,-4 30 3,3-21-1,-1 2 1,0 4-2,-1 1-1,2 1 13,1 1-5,-1-2 1,1 4-3,-3 4-1,3-4-3,-5 5 11,5 0-9,0 0 0,0 1-5,0 0 6,0 1-3,0-2 0,0-1 0,-2-6 6,2 0-7,0 1-3,0-2 2,2-5-3,-2-1 0,0 1-3,0-6 4,0-6 1,0 12-2,0-12 7,0 7-2,0-7 9,4 8 13,-4-8 1,0 0 12,0 0 4,0 0-2,0 0-9,0 0 0,0 0-6,13-19 13,-9 9-17,1-3-3,0-2 14,2-2-13,2-5-9,1-2 1,0 0-4,-4 1 0,3 0-3,-1 0 0,1 4 0,0 2 1,0-2-1,-2 2-7,5-1 2,-6 0-2,2 3 1,2 1-4,-2 5 6,-2-2-3,2-1 2,-4 4 3,2-2-4,-1 3-5,-1 1-8,1-1 0,-1 3-14,-4 4-18,6-7-13,-6 7-23,5-7-28,-5 7-25,0 0-18,0 0-20,11 3-30,-11-3-21,9 9-44,-5 0-189,3 1-490,-2-1 217</inkml:trace>
  <inkml:trace contextRef="#ctx0" brushRef="#br0" timeOffset="111386.2064">11897 8356 72,'0'0'270,"-9"-5"-18,9 5-23,-3-5-23,3 5-25,0 0-14,3-13-18,-3 13-20,9-7-8,-5 1-13,3 2-14,1-1-3,1 1-14,1-2-4,2 2-6,-1 0-9,1 2-6,-3-1-8,3 1-4,-1 0-3,0 2-2,-3 1-8,1-1 4,-9 0-6,14 3-5,-7-1-4,-1-1 3,-6-1-4,10 6 3,-7-2-7,-1 1-2,-2-5 2,4 10 0,-4-10-2,-4 14 1,0-5-3,0-1 3,-2 2-1,-1-2 0,0 1-3,-2-2 0,-1 5 2,0-3-1,-3 2-2,2-4 1,1-2 2,0 2-3,1 0-2,0-4 1,3 1 5,-1 1-1,1-3 5,1 3 1,5-5 1,-10 3 9,10-3-1,-5 5 4,5-5 1,0 0 3,-7 5 0,7-5-1,0 0 9,0 0-10,0 0-2,0 0 0,0 0 0,0 0-7,0 0 0,0 0 0,0 0-9,22-10 5,-14 9-4,2 0 1,-10 1 0,19-1-7,-6 1 5,1 1-4,-1 3-4,0-1 2,2 2 2,1-1 5,-4 4-10,-1-2 2,2 1-2,-4 1 2,-1 0-1,2 0-2,-4 2 2,-1-1 1,1 0-6,-4 1 6,-1 0-2,-2 0-1,-1-2-1,-2 2 2,-3-2 12,0 2-10,-7 1-2,-1-2 0,-2 0 1,-9 1 1,8-5-3,-5 0 4,3-2 0,-9 0 0,4-3 1,3 0 0,2-4-1,-2 1 3,3-2-4,-1-1-3,3 0-2,-1-1 6,6 1-1,1 0-2,2-1-13,0 1-8,-1-1-18,5 1-15,0 1-20,1 0-22,4 5-31,-4-8-15,4 8-39,1-11-20,-1 11-64,0 0-134,14-14-430,-2 11 191</inkml:trace>
  <inkml:trace contextRef="#ctx0" brushRef="#br0" timeOffset="113511.9408">10510 6588 168,'0'0'197,"2"-8"-11,-2 8-5,2-6-7,-2 6-12,0 0-5,0 0-6,4-7-7,-4 7-6,0 0-7,0 0-8,0 0 2,0 0-14,0 0 4,0 0-16,0 0-8,0 0-2,0 0-8,0 0-7,0 0-2,0 0-10,0 0-2,0 0-6,0 0-9,0 0 1,0 0-9,0 0-1,0 0 3,0 0 12,5 17 4,-3-11-3,3 4-7,-4 0 1,1 1 2,1 2 2,-3 2-12,5 3 19,-1-1-15,-3 1 0,2 1-5,-2 0-2,-1 2-9,2 3 6,-2-5-7,0 0 4,2 1-7,-2-2-2,0 2 5,0-4-3,0-3-5,0 3 3,0 0-3,0-4-3,0-3 2,0 0-1,0 0-4,0-9-2,-4 12 2,4-12-10,0 9 6,0-9 2,0 0 2,2 9-11,-2-9 14,0 0-4,0 0-4,0 7-3,0-7 5,0 0 2,0 0-3,0 0 1,0 0-11,0 0-18,0 0-20,0 0-23,2 8-24,-2-8-38,0 0-39,0 0-35,0 0-21,0 0-19,0 10-261,0-10-542,5 11 240</inkml:trace>
  <inkml:trace contextRef="#ctx0" brushRef="#br0" timeOffset="114490.9915">12661 7980 190,'0'0'243,"6"-6"-9,-6 6-9,0 0-8,0 0-12,4-6-13,-4 6-10,0 0-16,0 0-11,0 0-11,0 0-15,0 0-7,0 0-11,3-4-13,-3 4-8,0 0-9,0 0-2,0 0 1,0 0-2,0 0-5,0 0-3,0 0 8,-10 25 6,3-18-1,4 3 2,-3-1-2,1 3 8,-3 4-2,0-1 1,-1 2-7,-2-3-2,1 3-4,3-1 2,-1 1-7,0 1 2,-3 0 3,1 4-1,0 1-7,-1 0-6,-2 2-3,2-2 6,-1 2 4,2 3-3,0-2-7,0 3-4,1-4-4,-3 1-3,3-2-6,0-1-3,3-3-1,-3 2-1,1-4 5,2 0-9,-1 0 0,-1 0-4,1 0 2,1-1-6,-1 1 1,2-1-1,-1 1-24,0-1-1,0 1 0,-1-1 0,3-2 1,-2 1 0,2-3-1,0-3 3,-1 2-4,2-3 2,-1 1-4,2-2 3,-2 1 1,0-2-3,2-2 7,2-5-6,-4 11 3,4-11-3,-3 8-2,3-8 10,-1 7-5,1-7-4,0 0 3,-3 6-2,3-6-4,0 0-6,0 0-10,0 0-5,-2 7-13,2-7-10,0 0-12,0 0-23,0 0-14,0 0-12,0 0-13,0 0-15,0 0-5,0 0-11,0 0-14,0 0-11,0 0-13,0 0-17,0 0-25,0 0-16,0 0-47,19-18-197,-13 8-534,6-1 237</inkml:trace>
  <inkml:trace contextRef="#ctx0" brushRef="#br0" timeOffset="114822.7002">12815 8407 174,'-1'-8'262,"1"8"-23,0 0-22,0 0-18,0 0-18,0 0-14,0 0 5,0 0-15,0 0-11,0 0-6,-16 19-9,12-12 2,0 4-18,2 2-5,-6 1-10,4-2-8,0 5-12,1-2-4,-1 2-7,-2-1-7,3 0-7,-2 1 0,1-1-8,3-3-2,-3-1-8,0 0-1,-1 0-5,1-1-2,-1 0-5,1-2-8,4 0-10,-3-1-9,0-1-11,0 0-6,3-7-14,-3 9-13,3-9-12,-1 8-19,1-8-15,0 0-14,-5 6-26,5-6-30,0 0-32,0 0-215,0 0-444,-11-15 197</inkml:trace>
  <inkml:trace contextRef="#ctx0" brushRef="#br0" timeOffset="115608.8781">12616 8378 217,'-5'-7'235,"0"1"-20,1 1-15,-1 0-14,5 5-15,-6-9-10,6 9-15,-4-8-8,4 8-14,-3-9-17,3 9-5,0 0-15,7-9-10,-2 4-8,1 0-4,6 1-7,-1-1-9,2 0-4,3-1-2,-1 2-8,-4 0-1,8-2-6,-2 2-2,2-1-1,-3 1-4,3 0-1,-6 1-1,4 0 0,-3 0-5,-1 2-4,0 0 3,0 0-4,0 0-1,-3 1 0,1 1-1,0 1-2,-4-1-3,1 2 1,-2 0 0,2 0-1,-2 1 2,0 0-4,0 1 4,-2-1 2,1 3-4,-3-3 1,-2-4-3,3 10 2,-2-4 2,-1-6 0,-4 12-2,1-3-1,0-4 2,-2 2-3,-3 2 2,2-3 1,-3 3 3,1 1-3,-2 0 1,0-2-1,2 1 0,-2-2-2,1 3 1,-1-3 2,-2 1-1,1 1-2,-2-1 2,0-1 1,3 0-1,-3 1 2,4-4-2,-2 2-3,2 0 7,1-1-5,0 0 5,1-1-5,0 1 0,0-1 1,2-1-3,5-3 4,-8 4-1,8-4 1,-7 5 0,7-5-2,0 0 4,0 0-4,-7 2 2,7-2 2,0 0 3,0 0 0,0 0-3,0 0 3,0 0-5,0 0 1,0 0 4,0 0-3,28-8 5,-18 5-3,2 0-1,2-1-1,-1 2 2,-2-2 0,6-1 1,-5 2-1,6-2 2,-5 0 0,6 1 0,-2 4 0,1-1-2,-4-2 1,-1 1-2,-1 2-1,1 0 0,-1-1-1,-2 1-1,3 0-4,-6 1 10,2 1-10,0-1 4,1 2-4,1 1 6,0 1-1,-1 1-5,-1-1-1,1 1 2,0 0 1,-3 0 0,1 1 0,1 0-2,-3 1 3,1-1-2,-4-1-2,0 0 5,1 1-4,-2-2 3,-2-5 1,2 10 0,-2-2 3,0-8 5,-5 12-1,1-6 5,0 0-1,-3 0 10,-2 1-11,-1 0 9,0-1 5,-2-1 6,-1-1 1,-4 0 2,-1 1 0,-2-1 5,-1-3-7,-1 2 3,-7-2-4,2 0 0,-1-2 6,-1-2-4,2 3-5,1-1-5,-2 0-1,6-3-3,2 3 2,-1-4-14,1 2-18,1 0-17,2 1-22,-1-2-30,7 3-42,-1-1-51,1 0-60,2 4-92,9-2-162,-10 0-524,10 0 232</inkml:trace>
  <inkml:trace contextRef="#ctx0" brushRef="#br0" timeOffset="125198.8413">12451 9146 179,'0'0'170,"0"0"-10,0 0-15,0 0-12,0 0-13,0 0-10,0 0-7,0 0-10,0 0-9,0 0-8,0 0-12,0 0-1,0 0 2,11-2 3,-11 2-8,0 0 0,0 0-8,13 2-1,-13-2 6,0 0 3,11 3-8,-11-3-1,10 2-3,-3 0-1,-7-2-4,10 4 2,-4-1-4,2 1-2,-3 0-2,0 0-1,1 0-2,0 2-3,-1-2-2,3 4-3,-2 0 1,1 0 2,-1-3 1,0 5-2,1 1-1,1-2-1,-3 3-4,3 2 2,0 0 0,0-1-5,-4-1 0,4 2 1,-3 0-4,2 0 4,-1 3 2,2 0 3,-2-1 4,-3 1-2,3 0-2,-1 1-3,-2 0-1,3-1-3,-2-2 1,0 1-4,-2 0 1,2-1 1,-2-3-4,0 5 0,-1-5 0,2 0-2,0 0 1,-2 1 0,1-1-2,-2 1-2,2 0 2,-2-1-1,-2-2-3,4 1 6,-4 0-5,2-3-4,-3 3 0,3-2 0,0 1 8,-3-2-9,3 2 2,-1-3 0,-2 3-3,-1-1 2,2 1-3,-2-1 5,-1 1 1,1 0 3,-2-2-7,-1 1 0,1 0-1,1 0 0,-1-3 2,-1 1 0,-1 1 0,1 2-2,0-2 3,-2 1-2,0-3-1,3 1 2,-2-1 5,-2 0-6,2-2-4,-1 3 3,-1-1 2,1-2-1,-2 2 0,1-3 0,-3 3-1,1-4-1,-1 1 1,-3-1 0,2 2 1,1-1-1,-2 0 3,-1-1-3,1-1 4,2 0-7,-1 1 5,1-1-2,0 0-1,0-1 2,0 0 1,1 0-3,-2-1 3,0-2-2,3 2 1,-2 0 0,-2 0 3,2-3-6,-1 1 4,-2-2-1,0 0-3,0-2 4,1-1 1,2 5 1,-3-5 0,4 1 2,1 3 1,-6-3-1,3 0 0,0 2-5,0-4 10,-3 1-11,3-2 2,-2 2-1,4 2 2,-2-4 1,4 3 1,-3-4 1,3 4-6,-3-4 5,0 1-5,4 0 4,-2-2 2,0 0-5,0-2 2,1 0-2,-2 2 0,2-2-1,1 1 1,-2-3 1,3 2-3,3-2 2,-3 0-1,2 2 1,-1-1 2,4-1-2,-3-1-3,3 0 1,-3-1 0,4 0-1,-3 0 0,4 1-3,-2 2 3,2-3-2,1 0 0,-1 1 2,1 0 3,-2 2-7,2-2 3,2 0 2,-1 1-2,0-2-1,2 1 2,-2-1-1,0 3 1,3-2 0,1 1 1,0 0-3,-1-1 6,1 1-8,2 2 5,-1 3-1,-1-3-1,0 5-1,0-4 0,0 3 5,1 0-7,0 1 2,-1 2-3,1-1 9,-2 2-9,2-1 3,0 0 0,-3 2-2,1 0 0,-4 5-1,7-8 2,-3 4-2,-4 4 0,5-8 1,-5 8 1,4-5-2,-4 5 1,5-7 1,-5 7 0,5-3 1,-5 3-1,0 0 1,0 0-1,0 0-3,5-5 9,-5 5-9,0 0 4,0 0-3,0 0 1,0 0-3,0 0-1,0 0 5,0 0-4,0 0 3,-22 10-3,16-6 2,-2-1 5,-2 2-4,2 2 2,-7 0-2,0 3 4,0-2 0,-1 2 0,3 2-1,-5-3-3,4 2 0,-1 1 3,1 0 3,-3-1-1,4 1 0,-1 0 0,1 0-3,2-1 5,-2 0-2,3-2 2,1-3 0,-1 1-4,3 1 5,0-1-4,2-2-1,0-1 1,-2 0 0,5 1 2,2-5-2,0 0 1,-7 5 0,7-5 0,-4 4 0,4-4 2,0 0-4,-4 7 2,4-7-1,0 0-1,0 0-2,0 0 5,0 0-1,0 0 1,0 0 2,0 0-4,0 0 3,0 0-4,0 0 1,17-13 1,-17 13 0,12-7 1,-5 0 1,0 0-3,2-2 3,1 1-1,3-3-2,-2-1 4,-1 3-4,2-2 0,3 0-3,-6 2 2,4-2 2,0 3-1,0-2 1,-2 3 6,3-4-8,-4 5-2,2 0 4,-2-2-3,-2 4 1,2-2 2,0 0 1,-2 2-2,-4 1 1,4 0-1,-2 0 0,-6 3-1,7-4-2,-7 4 3,0 0 0,7-4 0,-7 4-4,0 0 2,6-3-2,-6 3 2,0 0-2,0 0 3,0 0 1,0 0-1,0 0-2,4 14 5,-4-14-3,-4 12 2,4-5-2,0 2 2,0 2-3,3-1 6,-1 2-4,1 5 0,1-1 1,-1 3 1,1-3 0,1-1-1,1 1-1,0 0-1,2-1 1,-3-3 1,2-1 0,5 1 5,-6-3-5,2 1 0,-1-3-3,1 2 3,-3-5-2,0 1 4,1 0-3,-2-1 2,-4-4-1,5 7 4,-5-7 1,6 4 0,-6-4 3,0 0-1,2 5 2,-2-5 3,0 0-3,0 0-1,0 0 0,0 0 0,-26-2 1,11-2-3,-2 0-2,-5 0-1,-7-1-1,-1-3 4,0 2-5,-1-1 3,-1 2-2,0-2-1,1 1 0,2 1 3,0 2-3,0-1 1,11 0-3,-2 2-4,7 1-6,-2 0-15,1 1-12,1-2-12,2 3-19,2 0-16,0 0-20,1 2-18,0 0-15,3 0-13,-2 0-11,7-3-17,-3 10-190,-1-5-400,4-5 177</inkml:trace>
  <inkml:trace contextRef="#ctx0" brushRef="#br0" timeOffset="125795.6318">11701 10075 205,'0'0'254,"0"0"-20,-1-8-18,1 8-19,0 0-14,0 0-14,-2-9-12,2 9-13,0 0-14,0 0-12,0 0-14,0 0-9,0 0-5,0 0-9,0 0-11,0 0-6,0 0-3,0 0-7,0 0-9,0 0-3,0 0 2,0 0 2,0 0 5,0 0-2,0 0-4,0 0 0,0 0-5,2 29 8,-2-20 2,-1 2-1,1-1-4,-3 1 3,2 4 7,0-3-3,2 3-5,-4-3-7,3 4-3,-1 1 4,-1-1-2,2-1 7,0-3-5,0 4-7,0-4 0,0-2-6,0 1-3,-2-1 0,2-1-4,2 2 3,-2-1-6,0-1 1,1 0-1,-1-2-2,0-7-7,2 10 5,-2-10-3,0 7 0,0-7-1,0 0 0,-2 8-6,2-8-11,0 0-13,0 0-23,0 0-23,-1 8-32,1-8-38,0 0-46,0 0-56,0 0-76,-4 6-169,4-6-524,0 0 232</inkml:trace>
  <inkml:trace contextRef="#ctx0" brushRef="#br0" timeOffset="137443.4624">13054 7917 61,'0'0'91,"0"0"-8,-4 5-3,4-5-7,0 0-3,0 0-13,-5 5-7,5-5-2,0 0-5,0 0 3,0 0-14,0 0-1,0 0-1,0 0 7,0 0-1,0 0 2,0 0 2,0 0 2,0 0 3,0 0 3,0 0-8,0 0 5,0 0-1,0 0 2,0 0 5,-4 5-3,4-5 8,0 0 11,0 0-8,0 0-3,0 0 0,0 0 1,0 0-6,0 0-3,0 0-1,0 0-2,10-18 3,-6 13-5,-4 5 1,6-10 2,-1 6-3,0-2-2,-2-1 4,2 0-4,0 1 0,-1 0-1,1-3 0,1 1-9,1-2 1,-1 1 4,-1 0-4,1-1-4,0 1 1,-1-3 1,1 2-4,3-6-4,0 4 8,0-2-5,0 0-4,-3-3-1,5 1 2,-2 1-1,0 0-2,0 0-2,0 0 0,-2 0-3,2-2-1,-3 2-2,-2 4 2,4-5-1,-1 1 1,-1 1-2,-1 4 2,0-6-5,-1 4 2,0 0-2,0 0 0,1-4 1,0 2 0,0 2-1,-1 0-3,0-5 1,-2 0 0,2 2 2,2-2 0,-3-1-5,6 1 6,-7-1-1,5 2-4,-3-3 1,1 3-1,-1 0 0,3-1-2,-2 0 2,1 0 1,-1 2-3,0-2 1,0 2-2,0-1 9,-1 0-9,0 5 1,1-2-1,-1 1 2,-1-4-3,2 1-1,1 1 0,-4-2 0,2-1 2,1 0 2,-1 5-3,0-3-1,4 0 2,-4-1 1,-1 3-2,2-5 0,-2 3 0,2-3 6,-2 0-7,1 2 0,2-2 1,0 1 0,-3 2-3,0-2 1,0 0 2,1 2 1,-1-1-2,0 1-1,2-1 2,-1 2 0,-3 0-3,5-1 2,-4 2-2,2-2 2,0 3-6,0-2 6,-2 2-3,2-4 2,0 2 2,0 2 0,-3 0-3,2 0 3,0-1-3,1 1 3,1-3-3,-2-1 0,3 0 1,-1 0 1,-1 0-4,0-1 3,0 3 4,2-1-3,1-3-2,-5 5 1,2-2 0,0 3 1,0-4-2,1 1 1,-1 4-1,-3-1 3,5 0-3,-1 2 2,-2 0 3,1-3-3,0 4 0,-2-3 1,2 1-2,-1 3 1,2 1 1,-2-3-1,-1 4 1,-1-1 0,-1 7-1,4-16-1,-2 9 1,0 1 0,0 0 0,1-1-2,-3 7 3,4-12 0,-3 4 0,2 3 0,-1-2 0,3-2-1,-1 2-4,-4 7 8,4-11-6,-3 5 2,-1 6 2,4-11-1,-3 6-5,-1 5 6,4-9 0,-4 9 0,1-6 1,-1 6-1,0 0 5,6-10-7,-6 10-2,3-6 3,-3 6-1,3-7 0,-3 7 1,2-6-2,-2 6-2,3-9 4,-3 9-2,3-7-1,-3 7 3,0 0 0,1-7 2,-1 7-2,0 0 3,2-6-3,-2 6-2,0 0 1,0 0-2,0 0 3,2-8 0,-2 8 2,0 0-1,0 0-2,0 0 4,0 0-4,0 0 2,0 0-3,0 0 2,4-5-1,-4 5 1,0 0-2,0 0-1,0 0 3,0 0-2,2-6-1,-2 6 1,0 0 1,0 0 1,0 0-1,0 0-1,3-6 5,-3 6-5,0 0 7,0 0-7,0 0 1,0 0 2,0 0-1,0 0 0,0 0 2,0 0 0,0 0-4,0 0 3,0 0-2,0 0 1,0 0-3,0 0 0,0 0 3,0 0-3,0 0 6,0 0-6,0 0 1,0 0-4,0 0 9,0 0-7,-25 9 2,13-3-4,1-1 4,-4 5 0,0 0-2,-3 0 4,1 1 0,-5 4-3,-3-4 2,7 0 2,-1 0 0,-5 2 1,7-1-1,-1-2-2,3 1 1,-1-1-1,1-2 4,5-2-3,0 0-4,1 0 5,1-2 1,0 1-3,3 1 1,0-3-2,5-3 1,-10 7 1,10-7 1,-6 4-5,6-4 8,-4 3-2,4-3-4,0 0 2,0 0 1,0 0 0,-5 4 2,5-4-3,0 0 2,0 0 1,0 0-1,0 0-1,0 0 0,14-17-1,-6 11 2,0 0-1,0 0 2,1-1-4,2-1 4,0 0-3,-2-1 3,6-2-3,-6 2 1,6 0-2,-5 1 1,4-3-3,-1 1 1,1 0 2,0 1-1,-3 0 2,0 3-2,-1-1-2,1 1 3,4-4-2,-5 5 1,-1-1 0,4 1 2,-4 0 5,0-1-6,1 0-2,-3 4 1,0-2-4,-2 2 5,-5 2-2,11-6 0,-11 6-2,7-3 3,-7 3-2,6-3-2,-6 3-1,0 0 4,7-2-2,-7 2-2,0 0 1,0 0 2,0 0-2,0 0 5,11 5 0,-11-5-1,7 6-4,-7-6 4,6 7-1,-2-5 2,0 4 1,0-2 1,2 1-5,-1 1 3,-1 0 2,2 2-1,-1 0-4,-1 0 6,2 1-6,2-1 1,-1 3 2,-1-4 5,2 1-3,-1-2-2,-2 4 4,3-4-4,-1-2 0,-3 1 0,3 0 0,-2 0 0,0-1 2,-1 1 0,1-2-1,-5-3-1,8 8 0,-8-8-5,6 4 4,-6-4-1,5 4 0,-5-4 1,0 0 1,4 3 8,-4-3-10,0 0 2,0 0-1,3 7 7,-3-7-6,0 0 1,0 0 1,0 0 1,0 0-5,0 0 2,0 0 0,0 0 2,-17 1 0,8 0 0,9-1-1,-16-1 1,2 1-2,-3 0 0,-3-1 2,1-1 0,-2 2-2,-2 0 1,4-1-2,-8-4 3,4 6-4,1-2 3,2 0 1,-1-1 3,2 0 1,-9 1-2,10 0 3,-1 0 3,2-1 0,5 0-1,1-1 3,0 2-4,3 0-3,0 0 7,8 1-7,-11-2 1,11 2 1,-12-1-3,12 1-2,0 0 0,-9-3-9,9 3-7,0 0-11,-7-3-15,7 3-14,0 0-21,0 0-16,0 0-14,0 0-5,0 0-5,0 0-11,-4 10-25,4-10-23,2 11-155,-2-11-355,8 11 158</inkml:trace>
  <inkml:trace contextRef="#ctx0" brushRef="#br0" timeOffset="138495.3212">13771 6983 39,'0'0'147,"0"0"-17,0-11-9,0 11-8,-2-10 2,2 10-6,0 0-3,-2-10-1,2 10-7,0 0 0,-2-8-4,2 8-9,-2-9-10,2 9-8,-5-6 1,5 6-4,-8-7-5,8 7-1,-8-5-2,2 3-6,6 2 0,-12-5-3,5 2-2,7 3-1,-14-4-4,14 4 2,-13 0-2,8-1-4,5 1-5,-14 1 1,5 0-3,1 2-3,8-3 3,-13 3-7,7-1-2,-3 3-1,3-3-1,-3 3 0,1 0-3,-1 0 0,0-1-1,2 2-5,-1 0 2,3-1-5,-2 1 1,2 0 1,-1 1-4,1 2 2,1-2 0,0 0-3,-1 2 2,2-1 1,1 3-1,1-1-4,1-1 3,1 2 2,1-2-5,1 4 2,-2-3 0,3 1 0,-3 1-1,3-1 1,1 0-3,2 0 2,1 5-1,0-4 2,1-2 0,-1 1 0,2-3-1,-1 0 1,0-1 0,1 0-2,2-2 0,-3 2 1,1-3-4,0-3 6,-1 2 0,2-2-3,-3-1 6,-8 0-3,16 0 5,-8-1-2,0-2 3,1-2 1,-1-2 4,2 2 1,-4-3 8,3 0-2,0 0-3,0-2 4,0-6-2,-1 3 0,1-4-1,-5 1 3,-1 0 1,1-2 0,-1 0-4,-2 0 1,-1 0-4,-2 0 1,-4-1-1,1 3-2,1 1-2,1-2 0,-5 6-3,0-4 1,2 6-6,-2 0 1,-1-3-2,2 4-10,-5 1-13,1-2-13,-3 0-14,2 3-10,1 1-26,-1 1-10,-1 2-4,3 0-25,0 2-12,-2-2-18,3 4-18,2-1-180,7-1-376,-12 6 166</inkml:trace>
  <inkml:trace contextRef="#ctx0" brushRef="#br0" timeOffset="176330.122">14046 4117 16,'0'0'79,"0"0"-3,4-6-4,-4 6-3,4-5 0,-4 5 1,0 0-5,3-10 1,-3 10-4,2-5 1,-2 5-1,3-7 2,-3 7-3,1-8-7,-1 8 1,1-9 7,-1 9-4,2-11-4,-2 11 3,0-10 7,0 10-6,-2-11-1,2 11 4,0-8 4,0 8 1,-1-9-8,1 9-5,-1-11-4,1 11 2,-1-9 1,1 9-8,-3-11-2,2 5-3,1 6 6,-3-11-2,1 5-1,2 6 5,-6-10 7,1 4-9,2 1-1,-1-1-6,-1 0-6,-2-1-3,-2-1 3,3-1-7,-2 1-1,-1-2 0,-1 2-7,0-1 10,0 2-2,-2-1-3,-2-1-1,1 3-3,2 0-2,-2-5 1,0 4-1,-1-2-3,-1 0-2,-1 1 2,0-2-4,-1 3 4,2-1-1,-1-2 0,1 4 2,0-2-3,-3 3 0,0-2-3,3-3-1,-2 3 2,1-1-2,-4 1 0,4 1-3,-2-2-1,0 3 0,-1-1 2,0-1-1,2 0-1,-2 1-1,2-2 1,-1 3-1,3-1 2,-3-1-5,3 2 2,-2-1-1,1 1 7,3 0-7,-4-1 1,1 0 2,-2 0-19,1 0 0,-1 0 2,3 0-3,-3-1 6,1-1-2,1 2 2,-2 1 0,0-3 3,0 2-2,0-1 5,0 1-4,2 0 3,-5 1-2,2 0 0,2-2 4,-2 1-1,1 2-2,-1-4 3,-1 2 1,0 2-8,-8-5-3,-2 3 3,2 0-10,-3 1 1,0-3 1,2 2 5,-4-2-2,1-1 3,0 3 3,-3-2 0,2-1 1,-1 0 2,1 1-3,0-1-2,-1 0 8,-2 0 0,-1-1-6,1 2 4,-1 0 0,0-1 2,0 1 1,1 0-2,0-1 1,2 3 0,0-1-1,-1 1 3,2-1 0,1 0-3,-1 4 3,2-2 4,0 0-5,2 3 2,1-2-1,-3 0 0,4 1-2,7 3 5,-2-1-2,2-2-4,0 3 4,0-2 1,0 1-2,0 0 1,-1 1 0,0 0 5,3 2-4,-2-1 2,1-2-7,-4 3 3,0 1-5,-4-2 7,-3 3-2,1-2 0,1-1 4,-1 0-3,-1 1 0,2-1 0,0 1-1,0-1 2,1-1-2,-2 1 5,-1 5-3,3-5-6,-2 1 7,-2-1-1,1 0 1,0 2-1,1-1 3,-2-1 0,6 3-1,4-1 3,-9-4-10,3 2 4,6 1 2,-7 2-1,0-1 3,2-1-4,6 1-1,-7 2 0,4-2 6,3 1-4,-1-1-2,-1 0 2,3 1-7,-9-1 3,6 1-1,1-1-1,-6 2-4,1 1 3,5-2-2,-6-2 4,5 2 0,-8-1-6,3 1-1,1 0 1,7-1 3,-4 2 1,-3 0-4,4-2 3,1 0 2,-2 0 0,-4 1 1,6-2-3,0 1 2,-2 0-1,2-1 2,0 2 2,-1-1-5,-1-1 3,-3 4-6,-1-1-1,6-3-2,1 2 1,0 0 7,-7 3-2,6-4-2,-1 2-10,-4 1 3,-2-1-1,8 0 4,1-1 1,-2 2 0,3-1 4,-10 1 1,9-1 2,-4 1-5,2 0 1,-4 0 1,4-1-3,-2 1 6,2-3-5,0 2 4,2 3-3,0-4 1,-2 2 4,1 0 1,1 0-1,0-1-4,0 0 6,0 1 0,0 0-2,-1 0 0,3-1-3,-2-1 4,2 2-1,0 1 1,-1-3 0,1 1-2,-2 1 6,6-1-3,-2 0-2,-3-1 0,1 3 4,0-1 1,-1-2-1,3 2 4,-2 2-8,0-4 5,5 0-1,-5 0-1,1 2 2,0-2-1,-2 1 2,-1 0-2,6 0 3,-5-1-5,3 1 0,-4 0-2,2-1 5,-1 3-1,0-1-4,-2-1 5,1 1 0,-2-2 2,2 4-1,-3-3-5,4-1 4,0 0-3,-3 2 5,4 0-1,-2 0-1,2-2 3,-1 0-3,3 0 0,-2-1 0,2 2 2,-3 0 2,5-1-7,-6-1 0,1 1 3,3 0-1,-2 2 5,0-2-8,-1 5 4,1-6 0,0 6 1,-4-6-2,4 3 3,-4 3-1,2-4 3,-1 3-6,1-2 1,2 1 3,-4 0-3,3 0 0,0 0 0,-2 1-1,1-3 4,2 0 3,-1 1-7,1-2 3,1 2-4,-2-1 6,1 1 0,0-1-1,3 0 1,3 0-2,-6 0-2,7-1 2,-3 1-2,-1 0 1,1 1-3,1-2 5,-1 1-3,-1 0 3,1 2 0,0 0-1,1-3 1,1 2 2,-1-1-6,0 0 4,2 2 7,-3-3-4,1 3-3,2-1-3,0-2 0,-3 3 6,3 0-6,-1-1-3,0-1 4,3-1-4,-4 1 6,2 0 3,-2 0-6,2 1-1,-2-2 5,2 2 0,-1-1 2,0 1-2,1-1-4,-1 0 2,-1 1 1,2 0-2,-1-3 2,0 5-4,-5 0-3,5-2 7,-3 0-4,1 2 2,1-1 2,-3 0 1,4-2-1,-3 2 0,4-1-5,-3 0 11,2 1-5,-1-1-5,-3 1 1,0 2 1,-1-2 0,5-1 0,-1 1-1,-1-1 7,2 0-8,-2 0-4,3-1 8,0 0-6,-3 2 8,5-1-3,-6-1 1,4 2-1,0-1-1,-2 1-3,4-1 4,-2-1-1,2 0-4,-1 1 6,3-2 2,1-1-1,-1 0-4,6-3 2,-10 5-1,10-5-1,-8 5 2,8-5 2,-7 5 0,7-5-1,-6 4-3,6-4-1,-6 5 6,6-5-6,-8 3 5,8-3-2,-5 3-1,5-3-2,0 0-2,-8 4 0,8-4 3,-5 5 1,5-5 3,-8 6-4,8-6 2,-6 2-5,6-2 5,-9 7-1,5-4 0,4-3-2,-10 4 4,5 0-4,0 0 3,-2-1-9,7-3-4,-10 6 0,10-6 0,-9 4 1,9-4-4,-9 4 1,5-1-8,4-3-2,-9 5-5,4-2-9,5-3-12,0 0-1,-12 8 11,12-8-14,-7 4-23,7-4-10,-6 5-14,6-5-7,-5 4-85,5-4-208,0 0 93</inkml:trace>
  <inkml:trace contextRef="#ctx0" brushRef="#br0" timeOffset="177083.84">7163 4264 18,'0'0'112,"0"0"-9,0 0-10,0 0 7,0 0-14,0 0-5,0 0-13,0 0 0,-15-3-3,15 3 2,0 0 4,0 0-9,-16 3-3,16-3-9,-13 5 9,9-2-14,-4 0-6,-1 1 2,-1 1-8,-1 1 4,0 0-6,0 1-1,-2 3-1,0-1 0,-2-1-13,2 1 10,0-2 5,2-1-12,1 1-3,0 2-4,0-2 3,-1-1-5,1 1 2,2-1-1,-1 0 0,1 0-3,0-1 6,2-2-4,1 2-10,-1-1 2,6-4 1,-9 7 4,5-5-1,4-2-9,-4 6 4,4-6 1,-4 5 2,4-5-2,0 0-2,0 0 0,-3 5-1,3-5 5,0 0 1,0 0-4,0 0-1,0 0 1,11 6 1,-11-6 2,12 3-1,-7-1 1,1 2-4,1-1 2,2 1 4,1-1-4,0 4 5,1-3-7,1 1 3,-2-1-5,2 3 2,-1-2 2,-1 0 0,2 2 3,-2-1-3,0-1 3,2 2-4,-3 0 3,0 0-1,0-1-1,-2 0-1,0-4-1,-7-2-1,10 6 0,-5-2 5,-1 0-5,-4-4 3,8 4-5,-8-4 8,7 5-7,-7-5 5,5 5-2,-5-5 2,0 0 7,0 0 5,6 4 6,-6-4 4,0 0-1,0 0 4,0 0-6,0 0 2,14-11-2,-11 5-5,4 1-1,-5-2-1,6-2 1,-2 1-2,-1-3-5,1 1 4,-3 2-1,3-3 12,-4 0-1,2-1 2,-2 0 0,0 1 8,-1 0-3,-2-3-1,-1 3 4,0-5 1,-2 3-8,0 1-3,-2-4-2,1 5 5,0 1-1,-1 0-5,0-1 2,0 3-8,-1-3 0,2 2-1,1 2 0,0-2-3,3 4-3,-3-1 0,4 6-12,-7-10-15,4 6-14,3 4-29,0 0-20,0 0-38,-7-10-40,7 10-18,0 0-142,0 0-347,0 0 153</inkml:trace>
  <inkml:trace contextRef="#ctx0" brushRef="#br0" timeOffset="178203.7256">14006 3189 32,'0'0'80,"-9"-3"2,3-1-9,6 4 7,-13-4-33,5 2 15,-2 1-10,-3 0 1,1 0-12,-3-2 1,2 2 1,-5 0-5,6 1-7,-6 1 23,4-1-23,0 1 5,2 0 2,0-1-5,-1 2-2,1 0 1,-1-2-11,3 2-2,2 1-5,1 0-1,-5 1 0,3 1 7,0 2-8,0-1 16,2 2-13,-1 1-8,1 0-2,-1 1-1,5 1 5,-1 2-4,3-1-2,0 3 8,3 1 3,1 0-5,1-4-2,7 3-14,-1 0 20,2 0-2,2 0-9,8 3 6,-1-4 1,4 1 9,0 0-9,1-4 0,2 1-5,0-2 0,-4-2 1,4 0 4,-7-3-3,0-1 3,-1-1-2,-2 0 12,0-2 8,-4-1 11,2-3 4,1 0-7,-5-2 5,1 0 11,-1-2-1,-5-1 13,1-3 3,-1 0-6,-4-1-6,1-4-2,-1-3-13,-4 1-3,1 0-6,-3-1 5,-2 1-11,0 3-5,-5-3-17,-1 1-9,-3 2-15,-1 2-9,-1 3-12,-3-2-12,-6 0-24,6 4-1,-3 2-38,2 1-3,-2 3-14,-4 2-107,6 1-261,2 1 116</inkml:trace>
  <inkml:trace contextRef="#ctx0" brushRef="#br0" timeOffset="179079.5001">13967 3953 51,'0'0'129,"0"0"-13,0 0-2,0 0-12,0 0-4,0 0-13,0 0-2,0 0-6,-2-8-3,2 8-1,0 0 0,0 0-11,0 0 5,0 0-5,0 0 3,0 0-12,0 0-4,0 0-4,0 0-4,0 0-6,0 0 3,0 0-4,0 0-3,0 0-5,0 0 2,0 0 0,0 0 11,0 0 4,0 0 1,-3 23-6,3-23-3,-2 11 4,2-5 0,0-6-6,3 13 0,-3-4-4,2 0-2,-2-1 0,1 2-4,0-1-7,2 3 3,-1 0-3,1-2 1,1 4-1,0 0-7,-2 1-18,3 1-33,-2 0-25,-3 0-24,2 1-36,-2 0-62,-2 0-104,2 0-318,-2-2 142</inkml:trace>
  <inkml:trace contextRef="#ctx0" brushRef="#br0" timeOffset="194205.8777">13261 4342 28,'0'0'84,"0"0"-2,0 0-6,0 0-7,0 0-7,0 0 2,0 0-10,0 0 1,0 0-1,0 0-2,0 0-6,0 0-3,0 0 1,0 0 13,1-7-12,-1 7 1,0 0 2,0 0-2,0 0 5,0 0-3,0 0-3,0 0 2,0 0-5,0-10-5,0 10-5,0 0-1,0 0 2,-3-10 4,3 10-4,-2-8-1,2 8 16,-4-5-10,0 0-5,4 5 1,-8-11-1,5 5-2,-1 0 8,0 1-2,-1-1-2,0-2-5,-3-1-2,2 2-3,-2 2 5,-1-4-4,-2 0 0,2 0-5,-5 0 2,2 1-6,-1-2 0,-1 0 3,1 2 2,2 1 4,1 0-3,-1 0-4,-1 0-2,1 0-2,1 0 1,-3 1-3,4 1-3,-1 0 3,-1-1-4,0 0-3,-1 1-2,0-1 3,1 1-2,-1-1-1,-1 0-3,1 1 5,-1-1-5,-1-2 2,1 2 4,3 1-4,-2 1-1,1-3 1,-1 2 0,1 1-3,-2-3 1,3 3 1,-7-2-2,7 1 1,-3 0 0,2 0-1,-2 1 0,0-1 1,-5 0-2,2-1 3,-1 1-2,0 1 1,4-1-2,0 1 4,-4-2 0,3 3-5,-3-4 1,5 4 1,-5-2-1,-1 2 9,3-4-9,-3 3-1,0-1 1,1 3-2,-1-5 3,2 3-5,-5 0 4,5 2-1,-2 0 1,0-3-1,-4 3 0,2-3 1,-1 1-3,-4-3-3,-4 4-2,3-3 3,-2 3 5,0-2-1,1 0 2,-1 1-5,6-2 2,3 3 2,-3-2-3,0 4 1,0-4 2,-3-1-1,5 1 0,0 1 0,0 4 2,-1-2-2,2 1 1,-1-1 0,-1-1 3,2 2-7,0 0 4,0 1-1,1 0 0,-1 0 2,6 0-1,-6-1 1,6 2 0,-1 0 0,0-1-4,-4 1 2,6-1 1,1 1 2,-2-1 2,-1 2-3,0-2-1,4 2 0,-4-2 1,2 1 1,1 1-3,-4 0 2,2-1-1,-1 0 5,1 0-7,-2-1 3,0 4 0,-1 0 2,-2-2 1,2 0-4,1-1 0,0 2 7,-2-1-7,-1 1-1,0 0 1,5 0 0,-4-1 0,-1 4 9,0-5-10,5 2 2,0-1-2,0 1 2,-5 0 1,4-1-5,3 1 4,-3-1-3,-1-1 2,2 2 4,3 0-4,-2 0-1,1-1 2,-1 2 0,3-2 0,-1-1 1,1 3-1,0 0 1,-2-1-3,-1 2-2,2 0 1,-1 0 5,2-2-4,0 3 0,-2 1 0,1-4 1,0 2 2,0-1-4,1 1 2,0 0 1,-2 0-3,3 0 3,-2 0 0,6-2-1,-3 2 1,-3 0 1,2 1 2,1 0-3,-1-2 0,3 1 3,-1 0-1,-2 1 1,1 1-1,-2-2-3,3 0-1,1 0 1,0-1 0,0 2 4,-1-2-6,-1 1 5,3-1 7,-1 2-11,-1-2 1,3 1 5,-4 0-4,0 1 0,-1 0 1,1 0-2,2 0-13,-2-1 2,-1 1 0,1 0 1,-1 1 1,3-2 0,-2 1 4,0 0 1,-1-2 2,0 2 0,0 1-6,1-2 5,0 0 4,-2-1-3,5 0 2,4-4 0,-9 5-6,9-5 4,-9 5 4,9-5-2,-4 4 0,4-4 3,0 0-3,-7 5 3,7-5-6,0 0 5,-7 3-1,7-3-2,0 0 1,-7 4 0,7-4-2,-6 2 5,6-2-2,0 0-1,-8 5 1,8-5 4,-4 4-9,4-4 4,-5 3-1,5-3 4,-8 3-1,8-3-2,0 0-5,-5 4-6,5-4 2,0 0-7,-9 4-5,9-4-4,-4 5-6,4-5-6,-7 2-8,7-2-15,0 0-11,-5 5-8,5-5-16,0 0-16,0 0-21,0 0-100,-8 1-251,8-1 112</inkml:trace>
  <inkml:trace contextRef="#ctx0" brushRef="#br0" timeOffset="195035.8849">10730 3845 93,'2'-7'107,"-2"7"-9,0 0-2,0 0-13,0 0-16,0 0 3,0 0-11,0 0-7,0 0-1,0 0 3,0 0 2,0 0 9,0 0-10,0 0 0,0 0-6,-12 19-4,8-12-1,-3-3-3,1 5 2,-3-1 3,2 0-5,-2 2-1,0-1-3,-2 3 2,0 0-18,3-2-2,0 0 2,0 0 5,0-2-6,2 0 2,-1 1-4,0-3-7,4 0 1,-3 0 1,2-1-1,-1 1-3,3-1 1,-1 2 1,3-7-1,-6 10 0,1-4 1,3-2 4,2-4-4,-5 10-2,1-4-1,4-6-3,-1 9 0,-2-4-1,3-5-1,-1 12-5,1-12 7,-4 11 2,4-11-6,-2 9 2,-1-4 3,3-5-3,3 10 2,-3-10 0,2 9-5,-2-9 9,2 8-4,-2-8-4,2 8 4,-2-8-2,4 6-5,-4-6 1,5 6 4,0-1-6,-5-5-3,9 4 11,-3 1-1,1-2-1,-2 1-1,4 0 5,0 0-8,2-1 5,-1 1-3,3 1 3,-3-2-2,2 4 6,1-3-4,-2 1-2,3 0-1,-3 0 2,0 1-2,0 0 1,1-1-1,-2 1 0,0-2 1,1 1-1,-5-1 1,0-2 1,2 1-2,-3 0 2,2-1 3,-7-2-1,6 4 4,1-2-9,-7-2 2,7 3 0,-7-3 4,0 0 2,8 1-4,-8-1-1,0 0 4,10-4 0,-10 4-1,5-4-1,-5 4 4,8-7-2,-7 2 4,-1 5 4,4-12-4,0 5 5,-3-3-3,1 2 9,1-1-8,-3-1 7,0-4-1,0 2-4,0-5 0,0 1-2,0-1 0,0-1-2,-3 0 0,1-1 7,1 0-4,-3 1 0,1-7 2,3 7-2,-4 0-3,2 1 0,-2 1-3,0-2 5,3-8-9,0 12 4,-2 5 2,0-4-1,1 5-2,1-2-1,-2 2 0,0 1-3,3 7 4,-2-11-4,2 11 2,-2-7-3,2 7-15,-2-7-11,2 7-20,-3-7-30,3 7-10,0 0-17,0 0-10,0 0-16,0 0-21,0 0-141,0 0-310,0 0 138</inkml:trace>
  <inkml:trace contextRef="#ctx0" brushRef="#br0" timeOffset="195829.1389">12031 4093 105,'-6'-5'173,"6"5"-9,-6-3-3,6 3-8,0 0-7,0 0-4,-6-7-3,6 7-19,0 0-3,0 0-11,0 0-13,0 0-7,0 0-8,-7-2-9,7 2 1,0 0-10,0 0-5,0 0-9,0 0-4,0 0-7,0 0 0,0 0-2,-6 12 0,6-12 3,-2 15 9,-1-7-3,1 3-2,0 1 0,0 3-6,-2 1-2,3 0-3,-3 2 10,2-3-4,-1 3-1,0 0-4,2-1-2,-2 1-1,0-1-3,1-1 1,1-2-1,0-3 2,-1 5-3,1-4-1,0 1-1,1-3-7,-1-4 4,1 4 1,1-2 0,-1-8-8,0 11 3,1-6-4,-1-5 2,0 0-2,-1 11 1,1-11 3,0 0-4,0 0 1,-1 7-3,1-7 1,0 0-11,0 0-17,0 0-26,0 0-25,0 0-27,0 0-33,0 0-47,0 0-34,0 0-182,0 0-426,0 0 189</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3T08:31:04.189"/>
    </inkml:context>
    <inkml:brush xml:id="br0">
      <inkml:brushProperty name="width" value="0.05292" units="cm"/>
      <inkml:brushProperty name="height" value="0.05292" units="cm"/>
    </inkml:brush>
  </inkml:definitions>
  <inkml:trace contextRef="#ctx0" brushRef="#br0">4119 4693 39,'0'0'152,"0"0"-14,0 0-4,0 0-6,-3-4-11,3 4-5,0 0-5,-2-1 2,2 1-5,0 0-6,0 0-3,0 0-4,0 0-3,0 0-3,0 0-6,0 0-4,-5-3-8,5 3-4,-5-2-7,5 2 0,-6-2-1,6 2-1,0 0-6,-8-2-6,4-2 1,4 4-3,-9-1-4,4 1-1,-3-1-5,3-1-2,-3 2 0,1-3-6,-2 3-1,-1-1 1,-2-2 1,2 5-3,0-1-4,-2-1 4,2 1-4,-3-2-3,0 2 4,3-1-3,-1 3 1,-1-3-1,3 0 1,0 0-4,-2 0 1,1 0 0,-2 3-3,2 1 5,-2-2-3,2 1 2,1-1-2,-1 1 0,1-3 0,0 3-3,0 2 4,-1-1 0,-3-1-4,4 1 0,0 0 2,-1 2-1,1-2 15,3-1-1,-1 2-4,-2 0-2,3-2 0,-2 2-3,0 2 0,1-3-3,1 1 3,0 0-3,-1 2 3,-1 1-6,-1-3 4,1 4-2,1-1 0,-3-4-1,1 3-3,1 1 1,1-2 2,0 3-1,-2-2-3,4 2 5,-4-3-1,0 3 0,0-3-2,4 4 2,-3-4-4,-2 3 1,2-3-2,1 3 2,0 0 5,-3-1-9,2 1 1,1-1 4,-2 0-3,1 1 1,2 0-1,-1-1 0,0 1-2,-2 0 0,2 0-1,0 0 0,0 0 5,-2 2-2,3-1 0,-1-1-1,1 1-2,0 0 1,-2-1 0,3 0 4,-3 2-3,5 0 2,-5 0-1,3 2 0,1-4-1,0 2 3,-1-1-3,-4 1 0,3-3 0,3 3 2,-1 0 0,-1 0 4,1 1-6,2 1 1,-1-4 3,-2 3-1,5-2 0,-4 5-3,3-6 2,0 3 1,-1 0-2,1-2 3,2 2 0,-2-1 0,1 0 1,0 1 0,0 0-1,0-1-4,1 0 2,1 0 6,-1 2 4,0 2 0,1-4-2,0 2-2,-1 3 3,-1-6 2,4 1-3,-1 0 0,-1-1-1,-2 0 4,4 2-7,-3-3-1,2-1 0,-2-1 1,3 3 2,-1-1 7,-1 3-3,2-2-1,1-3 1,-1 3-3,1-3-3,-5 3 4,5 0-4,-1-2 2,0 0 2,2 1-5,-2 0 2,1 0 0,-1 1 0,1 0 2,2-1-2,-1 3 1,1-4 2,-1 1 4,-1 3-3,3-2-3,-1 0 2,1 1 0,1-2-4,-3 0 2,4 1 1,-3-1-4,2-2 0,5 5 6,-4-4-7,-1 1 3,6 0 0,-6-1-2,3 1 12,-2-1-7,0 1-3,4-3-3,-1 4 0,0-5 7,-1 6 3,3-5-5,1 5 0,-2-3 2,-1 0 8,-1-2-13,0 0-3,-2 1 4,2-2-6,-1 0 7,6 0 1,-7-1-4,2 1 3,1-1 0,-2-1 3,0-1 1,0 3-3,2-3 0,-4 1-2,2-1-4,-3-2 3,-1 2-1,2 1 8,3-1 6,-2 0-17,4-2-1,-4 0 4,1 1 0,0 1-2,-2 1 2,1-6-1,0 3 3,2 3-1,1-3-2,-2 0-7,2 0-2,-5 0 7,3 0-6,-11 0 6,18 0-5,-5 0 7,-6 0 3,3 0-8,3 0 10,-2 0-14,1 0-7,-4 0 13,-8 0 1,18 0-5,-9-3-2,3 3 3,0 0 8,-7-2-2,7 2-6,-4-1 5,3 0 4,-2 1-9,-9 0 0,18-1 5,-9 2-2,1-2-8,-1-1 9,1 0-3,-2 1 2,5 1 4,-3 0-15,0-3 14,-1 3-1,1 0 4,2-4-9,-1 4 10,0-1 0,0 0-17,-1-1 16,0-1-5,2 3 11,-1-2-8,-3-1 1,0 3 3,-8 0-5,15-4 5,-8 3 2,2 0-2,2-2 5,-3 2-3,-2-2-3,1 2-1,-7 1 5,15-3-3,-5 1-2,-2-1 5,2 2-4,-1-3 1,-2 2-4,0 0 4,2-2-6,1 0 4,-1 0 0,2 0-6,-2 0 8,4 0-8,-4 1-2,0 0 3,0-3 3,4 3-5,-4-2 0,1 1 2,1-2 1,-2 2-4,-1 1 2,4-2 5,-3-2-7,0 4-2,2-1 3,-6 3 1,5-5-1,-1 3-2,-2 0-7,0-2 5,2 0 2,0 1 5,-4 1-3,8-1 3,-5-1-1,-1 0 1,2-2-3,-2 2 0,4 1-13,-2-2 16,-1-1-3,1 1 3,1 0-2,-1 1 0,0 0-4,1 0 0,-1-1 3,-1-1 3,-2 2-3,4-2-2,-5 1 15,3 2-11,0-2 2,1-1 2,-2 3-2,-1-4 11,1 3-11,2 0-1,-5-4-1,1 4 5,2-2-3,-1 3-1,0-4-1,-2 4-3,4-4-6,-6 3 8,9-4 1,-4 1 3,-3-4-1,5 5-2,-1-1-2,-2-2 3,1 3-7,-1 3-6,-2-3 18,2 1-1,-2 3 6,2-6 5,-2 2-14,3 1 5,-4 0-1,1 0 3,0 2-1,2-4-9,-3 3 15,1-3-6,0 2 0,-1-1-2,-1 2 2,3-2-5,-3 3 1,5-4 0,-5 1 0,2 0-3,-1 2 3,1-3-5,-2 3 7,2-4-8,-1-1 1,-1 6 4,0-3-1,2 1 5,0 1-1,-3-4 1,3 3-6,-1 2 3,-3-5-1,5 1-2,-5 0-1,4 4 2,-4-3-3,1 0-1,1 0 3,0 0-4,-2 0 1,0-1 3,5-1 0,-4 1-2,-1 2 1,3-1 0,-2 0-4,-1-2 2,0 2 2,1 1-6,-1-3 8,0 3-2,0 2 0,3-4 3,-3 2-1,0-1 0,0 1-3,0-1-10,0 2 12,-3-2-3,3-3 1,-1 3-3,1 3-1,0-3 2,0 0-1,0 1 3,-1-1-14,1 0 16,-3 1 0,2-1-6,1 0 4,0-1-4,-5 3 1,5-3 1,0 3 0,0-1 2,0-1-9,-4 0 11,4 0-4,-1 2 1,1-1-2,0-1 2,0 1 0,0-1 0,0 2-3,0-2 3,-4 2-2,4-2-7,0 0 6,0 1 4,0-4-5,0 5 1,-2-2-9,2 1 11,-2 2 0,1-4-5,0 2 6,-1-1-6,0 2 0,0 0 3,1-3-1,-3 4 2,3-3 1,-3 2 2,3 0-3,1 2 1,-5-3-5,4 1 3,-6-3 1,5 1 1,-1 2-2,-1 1 5,2-3-6,-3 1 2,2 1 1,1 1-4,-2-3 4,2 2-2,0 0 1,1 0-4,-3 0 2,1 0-2,2-2 3,-3 2 1,0-3-3,1 4-1,0-1 4,-1-2 1,0 2-2,0 1 2,2-4-3,-2 3 2,-1-2 0,1 2-3,-2 0 3,3 0 3,-2-2-5,5 3-2,-4-1 5,-1 0-4,0 2 2,1-2-5,-1-2 2,1 4 5,-1-3 2,1 1-6,3 0 1,-3 1-2,-5 1 1,5-3 3,2 2-3,-1 0 1,-2 1 2,1-3-1,-2 0 0,2 3-1,4 1 1,-5-1-2,1 0 2,2 1 0,-2-2 0,4 4 3,-5-3-4,3 0-1,-3 1 2,1-3-5,4 5 1,-6-4 3,2 2 0,0-1 4,4 3 0,-6-2-9,3-1 3,0 1 6,3 2-6,-5-4 1,2 1-4,3 3 5,-7-5-4,2 5 3,0-3 0,0 1-2,5 2 1,-6-4 3,6 4 1,-5-5-4,2 2 5,3 3-2,-8-3-3,8 3 0,-7-2 6,0 2-4,1-2 9,6 2-11,-6-3 2,-1 1 1,7 2 0,-6-2-2,2 1 1,-2-1-1,2-1 1,4 3 1,-8-4 3,4 2-1,4 2-4,-7-4 3,0 3-3,6 0 0,1 1 0,-8-4 2,3 2 0,5 2 1,-6-4 1,6 4-2,-10-1-3,7 0 3,-1-1 1,4 2-1,-8-5 1,5 4 5,-2-2-5,5 3-2,-7-3 0,2 1-1,1 1-1,4 1 1,-8-2-9,4-1 7,-3 1 8,7 2-2,-9-2-3,8-1-1,-6 1 3,1-1 0,1 3-1,0-2 2,5 2-3,-12-1 1,7 0 1,-1-2-1,-1 3 2,1-2-5,6 2 4,-10-3-1,6 1-1,-1 1 1,1-1-1,4 2 1,-6-3-2,2 2 1,4 1 0,-8-1 0,2-2 4,1 2-3,5 1-1,-9-3 0,9 3 1,-9-2 0,6 1-1,3 1-1,-10-2-1,10 2-3,-9-2 8,3 1-4,6 1 4,-10 0-5,6-1 1,1-2-2,3 3 6,-10-1-4,7 0 4,3 1 0,-10-3-3,5 3 5,5 0-6,-10-1 7,6-1-7,4 2 1,-14 0-1,9-2 1,0 0 7,-2 2-10,1-1 4,6 1 0,-13 0-2,7 1 2,-2-1 3,8 0-3,-14-1 0,8 2-3,-1-2 1,7 1-1,-10-1 4,10 1-2,-13 0-2,8 0 6,-3 0-7,8 0 2,-14 0 1,9 0 2,-4 0-3,-1 0 2,10 0-1,-13 0-6,7 1-17,-3 0 16,1-1 1,1 3-3,-1-2 2,-1-1-2,-1 0 2,3 2 7,0-2-3,-1 0-13,2 1 13,-1-1 2,7 0-6,-12 0 7,6 3 2,-1-2-4,4 2-6,3-3 4,-7 0-4,7 0-20,-8 1 16,4 0-3,4-1 3,-10 0 0,2 1 0,4 2-1,-3-2 2,3 0 2,-4 4-1,4-4-18,-1-1 22,-2 3 5,0-1 0,7-2-1,-9 3-5,3-3 10,0 0-5,6 0 3,-11 0-3,5 2 3,6-2-8,-11 1 8,5 1 3,6-2-20,-7 0 11,3 2 3,4-2-6,-7 1 3,7-1 4,-8 1-4,8-1-2,-10 1 5,5 1-11,0-1 5,0 0 1,0 2-7,-4-3-7,9 0 11,-9 4 0,3-1-3,-1-2 5,1 1-5,-2 0-4,2 1 2,-2 0-5,-2 1 3,1-2 14,3 3-18,-1-2-3,0 0-9,-4 1 4,1-1-5,-1 3-6,-1-2-9,-1 1-5,2 1-9,-3 1 5,1-2-6,1 1-13,0-1-18,-6 1-12,0 2-15,0 1-24,-1-2-11,1 3-19,0-3-20,0 3-21,3-3-15,-2 2-26,1 1-173,-1 0-467,3 0 208</inkml:trace>
  <inkml:trace contextRef="#ctx0" brushRef="#br0" timeOffset="1219.9539">3673 5390 29,'6'-5'151,"0"0"-7,0-2-7,1 0-4,0 0-9,-2 1 0,-1 2-4,-1-4 4,3 2-5,-1-2 0,-4 1-14,2 4-3,2-6 1,-4 4 2,1-3-8,0 4-8,-2-7-8,-2 5-9,0-1 1,1 1 3,1-1-8,-4 3-5,3-1-6,-3 0-6,-1 0-6,1 1-7,-4 1-3,2 3-9,1-4-2,-1 1-6,-1 3 2,-3 0-1,1 0 1,-1 0-4,-3 4-4,2-1 1,2 0-2,-1 2-1,-2 1 1,5 1-6,-4 1-1,5-2 0,-2 5 2,0-2-2,-1 4-1,3-2-1,1-1 2,1 0-2,-1-1-1,1 3-2,0-3 3,2 0 5,-1-2-6,3 0 0,0 0-1,3-2 1,-1 2-2,-2-2 2,1 0-1,2-1 1,-2 2 1,2-4 1,2 1-1,-4-1 0,3 1 3,-4-3 2,10 1 2,-6-1-1,-4 0-3,12-4 1,-6 2 5,3-1 1,0-1-1,0-2-1,0-1 2,2-1 1,0 2 0,0-6-2,1 3-2,2-2 0,2-1-2,-3 1 2,-2 1 3,-2 2 1,-1-1 0,2 1 2,-1 0-4,-1 4-1,0-3 3,-2 1 3,-2 2 2,1-1 3,-1 1 3,-1 1-4,-1 1-1,2-1 6,-3 1-7,-1 2-3,4-5-4,-4 5-1,0 0-1,0 0-3,6-2-4,-6 2 0,0 0-1,0 0 4,0 0 1,3 12-4,-3-7 10,0 4-9,-3 0-4,3 2 5,-1 2-2,0 1 12,-3 4-11,0 0 5,2 1-5,-3-1 5,-1 7 1,1-7-4,-3 6-4,2-5 6,-2 5 0,1-5-4,0-1 5,1-2-5,-1 1 3,2-4 3,0 1-7,1-3 4,-2 0-5,2-4 1,3 1 2,-1-1-2,-1-3 6,0-1 5,2 1 7,1-4 4,-3 6 6,2-4 13,1-2 4,0 0 6,0 0 2,0 0-5,0 0-2,0 0-4,0 0 5,8-18-8,-3 9-3,0 0-3,4-7-7,-4 7-1,1 0-2,6-8 3,-4 2-5,2 1-9,-1 1 0,4-1-3,-7 4 2,3-2-6,4-3 3,-6 6 2,1-1-5,1 1 3,-1-1-1,-2 5-3,-1-2-4,0 2-5,0 0-15,-1 0-2,-1 0-12,2 1-13,-1 1-16,-3-2-15,3 2-14,-1 2-22,-1-3-21,-2 4-24,4-4-22,-4 4-30,0 0-9,6 0-14,-6 0-34,0 0-142,4 8-442,-4-8 195</inkml:trace>
  <inkml:trace contextRef="#ctx0" brushRef="#br0" timeOffset="1605.8699">4092 5416 249,'0'0'251,"0"0"-26,0 0-23,0 0-20,0 0-19,0 0-8,-18 8-12,14-2-21,-2 5-5,1-5-8,1 5-11,0-1-6,1-1-13,0 4-8,-1-2-5,-1 2-7,4-2-7,0 0-4,1 1-5,0-1-5,-3-1-1,3 0-4,0-1-4,0 0-1,3-1-5,-2 0-1,0-1-2,4-2 0,-4-1 0,1-1-3,-1 1 5,4-3 5,1 1 4,-6-2 3,17-2 8,-7-1 5,1-4 2,0 2-3,-1-4-1,-1 3 7,0-4 4,0-1 7,0-1-5,1-3-1,-6 4-2,1 0 3,-4-2 0,-1 2-4,3-4-6,-3 3 3,0 2-8,-3-2 5,1 2-19,-2-1-9,-3 2-20,0 0-15,-1 3-21,-1-4-21,-2 5-33,1-1-34,-1 3-42,1-1-43,4 1-46,-3 3-238,9 0-533,-11 0 236</inkml:trace>
  <inkml:trace contextRef="#ctx0" brushRef="#br0" timeOffset="4888.016">8994 4871 16,'0'0'157,"0"-4"-9,0 4-1,0-5-9,1 0-7,-1 5-10,0-2-1,0 2-9,0 0-6,-1-7-10,1 7-3,0-6-9,0 6-2,-4-4-10,4 4-10,-1-3-2,1 3-5,-5-5-8,1 3-3,4 2 3,-5-4-3,5 4 5,-4-3 0,4 3-5,-4 0 1,4 0-2,-8-3-8,8 3 0,-10-2-8,5 0 4,0 0-3,-1 2 2,-2-3-3,8 3 0,-11-2-2,4 2 2,-1 0 1,-2-3-5,1 4 7,2-2-2,-5-1-2,5 2-1,-2-1-4,-3 1 3,4-1-1,1-2-1,-6 2-2,7 1-3,-6-1 1,3 1 2,0 0 7,0-3-1,-1 3-2,-3-1-3,4 0 0,0-1-1,-1 2-1,2-1-2,1 0 2,-2-1 5,1 2-7,2-1 3,-2 0-3,3-1-3,0 2-1,5 0 1,-14-2-2,7 2-4,1 2-1,6-2 1,-18 0 0,10 0 0,-3 0 1,2 0-1,-1 0 0,-3 2 2,4-1 0,-1-1-4,-2 1 1,3-1 4,-1 2-4,0-2-2,-2 2-2,1 0 3,0-1 1,1 3-6,1-2 2,1 1 0,1-2 4,-3 0-3,-1 2-3,-1-1 3,2 2 0,-4-1 0,4 1 0,-1-1-1,1 0 0,-3-1 3,2 3-2,-3 0-1,3-2 1,0 0 0,2 3 3,-3-2 2,2 0-2,1 0 2,-1 1 0,0 0-1,1-2-2,0 2-2,0 1 5,0-4-5,0 3 3,1-1-2,0 0 0,-1 0 2,0 1-3,1 0 2,2 0 1,-2-3 0,0 3-2,3 0 2,-4-2-2,3 4-1,-4-2 0,-2 1 0,3 0 3,0-2-2,3 2-3,-3 1 1,0-2 1,0 2 1,-2-2 1,-1 2-2,2 0-4,-3-2 5,2 3-2,-1-2 4,2 2-7,1-3-1,-4 2 5,6 0-4,-1-1 1,-5 1 1,4-1 3,-1 2-1,3-1 2,-1 0-3,1 0-2,-2 1 0,5-3-3,-5 4 3,3-2 0,-2 1 0,2 1 5,-2 0-4,2 1 1,-1-1 0,2 2 2,-1-1-1,-2 2 3,2-2-4,-2-1 3,2 2-1,-1 0 0,0 4 2,2-1 2,0 1 2,-2-6-3,1 3 1,1 0-1,0-2 0,1 0 0,0-1 4,0 2-5,0 0 0,4-1-2,-1 0 0,-4 2 1,5 1 2,-4-3-2,4 1 2,-5 3-2,5-4 1,-3 2 1,2 1-1,0 4 6,-3-5-7,4 5 6,0-5 1,-3-1-1,6 4 3,-3-1 0,-3-2 1,3 1 1,0 0-9,-1-2 5,2 3 0,2-2-3,-3-4 9,5 4-7,-4 0-3,3 0 0,0 0 2,5-1 2,-4 0 8,0 1 2,2 2 2,-1-4-5,2 2 2,-2-2 4,0-1-9,1 1 1,0 3 13,4-3-1,-5 1-9,2-2 12,4 4-28,-3-5 11,3 3-2,-2-1-1,-1 0-1,0-2 10,5 3-6,-1 3 6,-4-7-7,0 1 3,1 1-1,-1 1 7,1-2-3,-1 1-2,3-2-3,-1 5 1,1-4 4,-3 1-2,0-1 12,7 4-19,-4-5 2,0 4-6,-3-3 4,2 4 4,-2-6 7,1 5 0,5-3 6,-6 3-12,1-6 0,7 5-1,-7-4 6,3 0 1,-3 2-1,3 0-2,-3-3 6,0 2-26,4-1 25,-2-1-4,0 2-3,0-3-3,-2 2 2,2 1-4,-2-2 2,-1 2-17,1-2 17,0 0-2,2 2 4,-1-4 2,0 3-1,0 0-5,3-3-1,-2 1 0,-1 3 1,0-2 2,0-2-5,2 4-3,2-2 6,-2 0-4,-2 2-4,1-4 5,2 2-2,-4 1-2,3-3 1,-2 4 1,1-2 0,2-3-3,-5 4 5,5 0-8,-1-3 6,-3 1-5,0-1 2,2 4 0,-2-4 0,3 1-3,-3-1 5,-1 2-2,2-1-2,1-1 5,-3 2-4,2-3 6,2 2-6,-1 1 1,0 0-3,2-2 5,-1 0-2,0 1 0,1 1 3,0-3-5,2-1 7,-2 2 5,2-1-12,1 3 1,1-3 1,-1 1 7,-4-1-9,5-2-3,-5 0 3,1 2 7,0-1-6,-1 0-1,1-2-2,-5 2 10,6-2-10,-2 2 7,2-2-9,-2 2 6,0-1 2,1 0-6,-1-2 4,-1 0-5,0 2 4,3-2-1,-2 1 1,-1 0 1,-1 0 1,3-1-3,0 2-1,-2-5 5,-2 5-7,5-1 0,-2-1 3,0 0 4,1-1-7,-1 0-10,-2 1 12,2-2 5,1 1-5,0 1 2,-4-1 0,1-2 0,1 1 2,1 0 1,0 1-3,1-2 3,-3 2-1,2-2 0,1 0-5,-2 1 2,0-1 2,0-1-4,1 0 3,2-1 4,-1 2-4,0-3-2,-3 2 7,5-2-3,-5 3 0,2-2-3,4 0-2,-6-1 2,1 1 2,3 2-2,-2-4 1,-1 2-1,-1-2 5,2 0-6,-2 0 2,0 1-2,-1 1 4,0 0-5,0-5 1,-2 2 6,0 3-8,-1-2 1,0-1 2,-2 0-2,2 1 4,2-1-3,0-3-3,-1 2 4,-2 2 0,1 0 0,3-8-2,-5 5-4,0 2 2,0-2 2,2 0 0,-1 0-2,-2 2 4,0-1 1,0-4-3,1-1-1,-1 7-10,2-2 1,-5 3 10,3-4-1,-2 0 5,1 3-2,0-3-2,-2 2 2,2-1-1,2 1 1,0-1 1,-2 2-3,0-1 0,-2-1 3,1 1 2,-1-1-6,3 2 6,-3-3-2,2 5-6,-2-6 5,0 4 1,-1-3-2,2 1 6,-2 1-6,0-1 2,-2 0 2,2 0-1,-1 2 1,0-3 9,1 0-9,-2 4-11,4-4 4,-4 3 11,1-2 9,0 1-6,0-3-2,1 3-2,-3 0 2,3 2-4,-1-3 8,1 0-10,-2 2 1,1-2-1,0 1 0,-1 0-5,-1 1 3,-1-4 0,3 4 1,-2 1-1,1 0 4,-1-3-1,-1 4-3,-1-3 0,1 1 2,0 1-2,-2-1 2,1-1-4,0 1 3,1 2-2,0-1-1,0 0 2,-2-1-1,1-1-2,-2-2 2,3 2 3,-2 1-6,2-2 0,-2 5 9,0-4-8,0 3-5,1-1 7,0-1-4,-5 2-1,6-1 1,-4 1 3,2 0-3,-3-2 4,3 3-2,-1-3 4,1 4 0,-1-3-3,-1 2 0,4-2-1,-4 1 2,3 1-4,-3 0 0,-1-2 6,1-1-13,1 4 12,-2-3-5,0 1 2,0-1 2,0 2-2,-1-2 2,5 1-1,-7 1-3,1-2 3,2 1-3,-3 0 3,1 1-11,1-2 8,-4-2 4,4 4 1,-5-5-6,3 5 0,-1-5 9,3 3-8,-1 1 3,-1-8 0,-5 7-1,8-1-2,-1 1 2,-5-2-2,0 1 3,0-3-4,4 0 3,-5-1 2,7 4 1,-1 0-3,-1 2 2,-3-6-3,1 6 3,0-4-1,-2 2-1,5 0 0,-1 2-3,0-2 0,-6 0-17,2 1-15,-2 0-12,2 1-9,-2 0-8,-2 2-11,1 3-23,-1-1-20,1 0-11,0 3-6,-1 1-10,-4-1-12,5 2-14,-2 1-15,-2 1-10,-1 1-12,5 0-17,-2-3-8,0 3-18,-3 2-12,3 1-181,-8-2-480,9 2 212</inkml:trace>
  <inkml:trace contextRef="#ctx0" brushRef="#br0" timeOffset="5897.8047">8534 5327 41,'4'-1'183,"-3"-5"-23,4 0 12,-1 1-6,0 0-10,-3-2-17,3 1-9,-4 1-9,3-3 1,-1 1-13,-2-1-2,0 2-16,0-4-4,-2 4-6,-1 0-4,3-1-10,-4 0-5,3 2-5,0-2-5,-3 4-2,-3-2-7,1 3-4,1-1-5,-1 1-1,-1 0-6,2 1-1,-8 0-3,13 1-5,-13 4-2,2 0-2,2-3 1,0 4-2,-1 0-3,1 2 1,1 2-3,2-2-1,-1 1-1,-1 2-2,2 1 9,-1 3-4,3-1-4,0-1 1,0 0-3,3 1-1,0-1 2,2 0 4,3 2-3,-3-4 1,5 0-3,1 2 0,-4-3 1,5 3 3,-4-4-4,4 2 4,-2-2-3,3 3-1,0-5-1,-3 2 1,2-3 2,-3 0 1,3-3 0,0 4-3,-2-4 3,1 3-1,0-3 0,-2 0 2,2-2 2,0 0 4,-7 0 0,13-2-1,-4 0 1,-4-3 5,4 3 2,-4-2 2,3-1-4,-1-1 1,1-2-2,0 3 6,-2-5 4,1 4 2,-2-5 0,1 2-1,1 1-2,-2 2 3,0-3-1,2-1-1,-1 2 6,-3-1 12,2 1 3,-1 2-6,1-2-2,1 0-4,-3 1 3,1 0 1,-4 2 7,3 0-7,-2 1 4,0 0-6,-1 4 2,3-4-2,-1 2-13,-2 2-7,2-6-1,-2 6-6,0 0-3,0 0 0,0 0 4,5 10-2,-5-5 4,2 5-5,0 2 0,-2 0-3,0 5 2,-2 0-3,0 1 2,0 1 0,-1 7 5,-1 1-6,0 1 0,0-1 0,-3 2 5,1 1-7,1 0 4,0 0-5,0-3 3,0 1 0,2-3 6,1-7-9,1 0 0,2-1-1,-1-5 2,1-2 1,-1 1-7,1-5 10,1 1-3,-2-2 1,1 0 6,-1-1 6,3 0 8,-2-2 29,-1-2 0,5 2 2,-5-2 1,0 0-5,10-4-7,-5-1 2,4-3-4,-4 0-1,4 1-8,-2-5-1,4-1-6,-1 1-4,-1-4-3,3 3 5,-1-1-7,-2 1 0,0-3-2,3 3 8,-6 2-17,-1 1 10,3 1-9,-3-1 5,4 1-3,-4-4-2,0 5 1,0-1-7,0 1-3,0-1-6,0 0-10,-1 3-4,0 1-14,-1 0-9,2 0-19,-2 1-21,-2 0-19,-1 1-20,0 3-18,3-5-31,-3 5-19,3-2-19,-3 2-14,0 0-12,0 0-21,0 0-20,0 0-167,-7 10-479,5-5 212</inkml:trace>
  <inkml:trace contextRef="#ctx0" brushRef="#br0" timeOffset="6178.1375">8933 5688 190,'0'0'288,"2"-7"-23,-2 7-23,0 0-26,0 0-16,0 0-25,0 0-15,0 0-10,0 0-2,0 0 7,0 10-16,0-6-11,0 0-10,-2 1-16,0 0-5,1 2-7,2-2-8,-2 3-4,1-1-12,-5-1-5,5 0-4,0 3-7,0-3-7,-2 2-6,2-2-26,-2-1-23,1 4-33,1-4-38,0 2-41,0 0-48,0-3-50,1 2-227,1-2-485,5 0 214</inkml:trace>
  <inkml:trace contextRef="#ctx0" brushRef="#br0" timeOffset="9580.1329">13160 5107 110,'0'0'129,"0"-5"-6,0 0 2,1 3-2,-1 2-10,-3-9 0,3 9 7,-2-6-4,1 4-7,-2-2-9,0 0-13,0 2-3,-2-2-5,2 1 1,-1 1 2,-1 0-11,0-1-4,-3 1-7,1-1-3,-1 0-7,3 1 4,-3-1 2,-2 1 3,2 0-10,-2 0-2,1 1 2,-1 1-2,2-3-5,-6 1-2,5 2-9,-4-2 0,2 0-3,1 1 5,-1 0 1,-1 1-3,-1 0-3,-1 0-1,4 0 1,-3 0-8,-1 0-1,2 0-1,1 1 2,-2-1-6,-1 3 1,-4-1 3,4-2-2,0 3-2,0-1 5,1 0-3,-5 1-3,7-1 2,-2-1-3,-1 2 0,1 1-4,-1-2 1,0 1-1,1 0 1,3 1-3,-3-2 2,-1 1 0,3 1-2,-2 0 3,1 0-4,3 0 0,-2 0 0,0 0 2,-1 1 1,-1-1-2,2 0 0,-2 0 0,3 0 0,-2-1-3,2 4 1,1-4 5,0 2 0,-5 0 2,4-1 0,2 1-2,-2-1 0,2 3 0,1-2-2,0 1-1,-4-1 0,2-1 1,-1 3-4,1-3 3,2 3 2,-3 0-5,1-3 0,-1 2 1,2 1-1,-1 1 1,0-1 7,-1 0-9,1 0 2,2 2-1,-1 0 3,0 2-1,-1-5-4,0 5 3,-1-2 2,5 1-5,-3 0 3,-1-1-4,0-1 4,2 3-3,-3-2 1,2 0 1,1 0-1,0-1 1,-2 1-1,1-1 2,2-1-4,-2 2 2,1-1-1,0 1-1,2-1 10,-3-1-6,-1 3-4,4-4 3,0 4 6,-1-3-10,-1 2 1,2 2 2,-2-2 7,0-1-9,2 2 1,-3-1-1,2 2 2,1-2-4,0 0 9,-2 0-5,2 2 0,0-1 0,-2 2 4,0 0 2,3-3-2,-1 1 2,1-1-2,0 2 0,-1-2 2,4 1-2,-4-1-2,4 1 5,-2 0 2,1-3-3,0 0-3,0 4 2,0-2 0,4-2-1,-4 3 2,2-1-3,0 1 6,-2-1-5,2 1 3,0 2 0,2-6-4,2 5-3,-2-3 3,0 2 1,5 0 0,-4-1 0,4 3 0,-1-4 3,-1 1-3,0 0 2,1 0 0,2 2 8,0-2-3,1 5 0,-4-6-2,4 5-2,-1-2 0,-2-1-2,2 3 4,3 0-4,-2 1 4,0-1-3,1 2 0,-1-1-8,0-2 12,3 2-4,-5-4-1,1 1 3,5 0-4,-3-3-1,2 4 1,2 0-4,-3 0 4,0-4-3,1 3 3,0-3 1,-1 4 0,3 0 0,-1-3 2,4 0 0,-4-1 3,1 4-2,-2-6-7,2 5 6,0-3-1,0 1-1,1-2 3,-3-2 2,1 2 2,1 1-6,4-1 1,-8-1-3,4-2 3,-1 1 2,0 2-3,2 0-1,2-2 1,-4 1-1,3-1-1,-3 0 2,1-2-4,-1 2 4,2 2 0,4-3 3,-1 1-3,0 1 4,-4-1-9,3 0 3,-1 1 4,-4 0 3,4-2-6,0 0 2,-2 1 1,3-1 1,-4 0 0,0 1 7,1 0-15,-1-2 4,1 1-1,0 1 1,4-2-2,-1 2 4,-1 0 2,1-1-1,3 1-7,-4 0-2,2-3 9,-1 2-5,-1 0 2,2 1-2,-3-3 1,2 3-4,-2-1 5,4-1-6,-2-1 7,-3 1-2,5 1 1,-6-2-1,0 1 2,1-2-7,0-1 6,0 2-5,0 0 6,4 1-4,-3-3 0,4 1 3,0 0 1,-1-1-3,0 2 6,0-2-2,0 0-1,-4 0-2,0 0 7,3 0-1,2 0-12,-2 0 6,-2 0 3,-3-2 3,3 1-11,-4 0 4,3-3-3,-1 4 0,1-1 1,-1-1 9,1-1-7,-1 1 7,-2-1-5,7-2-4,-2 2 7,1-1-4,-3 2-9,-3-3 28,5 2-15,3-4-4,-10 2 2,5 0 3,4 0-5,-1-1-6,-4 1 3,-2 0 6,2 0-7,-2-2 5,1 2 12,-1-2-14,1 0 6,-1-1 0,1 1-9,2-3-1,-1 2 3,-2-2-4,-2 4 2,1-4-3,3-2-1,-1 2 16,0 1-14,-4 0-3,6-2 1,-4 2-5,1 0 3,-2 1 1,1-1 1,-4 0 4,4-2 2,-1-1-3,-1 6-1,0-5 7,-1 1 0,0 0-1,3-4 2,-4 3-2,-1 2-2,3 0 6,-3-3-5,0 0-7,-2 0 16,5-5-7,-3 7-4,1-4 1,-1 1 10,-2-1-11,-1 3-9,3-5 2,-1 4 4,0 1 9,0-1-5,-3-1-4,4-2-4,-1 3 5,-3-2-3,2 4 1,-3-3 2,0-1-5,5 5 3,-5-3-3,0-3 3,-3 4 3,1-1 8,2-1-12,-3 1-1,3 0 2,-1 0-4,-3 2 5,1-4 0,1 3-6,-2 1 6,3-3 7,-3 3-13,-1-2 6,1-1 2,0 1-5,-2 0-4,2 3 3,0-3 9,-1 3-9,-1-2 2,3 0 2,-2 2 0,0-2-2,-1 3 0,2-3-1,-3 3-9,1-2 4,0 1 5,-3-2 3,4 3-5,-2-2 2,-2 2 5,2 0-2,-1-2-5,0 0 2,-2 2 1,1-1 0,0 1 0,-1-1-2,2 1-3,2-1 7,-2-1 0,-2 0-9,1 2 14,1-1-5,-1 0 1,1 2-5,1-1 1,-2-2-1,0 3 4,1 0 2,-1 0-2,1-1 0,-1 1 8,1 1-9,-2-2-2,1 0 1,0 1-2,1-1 4,-1-1-1,0 2-2,2 1 8,-1-2-6,-1 3-2,3-3 5,-2 3-4,4-2 2,-2 0-3,-2 2 3,2 0 0,-2 0-3,4-2-4,-5 1 6,0-1-4,6 3 6,-6-1 2,3 1-6,0-3 4,0 2 4,-1 0-2,0 0 0,0-2-5,-3 4-1,4-5 3,-3 2-3,-1 1 3,1-2-2,0-1 9,1 0-8,-4 2-6,2-2 4,1 1 6,-1 0-4,4 2 2,-2-2 0,-1 0-2,-1 0-3,0-1 0,-2 2 1,1 0 0,-1-1-3,-1 0-2,-2-1 10,-3-1-6,1 3 2,-3-3 0,0 1-6,0 0-16,0 2-8,1-1-13,-11 2-2,11 0-20,-3 0-14,-6 1 3,-2 1-17,2 3-19,-3 3-28,-1 1-20,1-1-32,1 4-16,0-2-31,0 4-26,-1-1-187,3 0-491,1 3 218</inkml:trace>
  <inkml:trace contextRef="#ctx0" brushRef="#br0" timeOffset="10574.1354">12628 5738 51,'0'-5'195,"4"-3"-22,-3 2-14,-1-4-1,-1 1-5,2 0-18,-2-2-10,1 2-12,-5-1-9,2 0-6,0 1-5,0-2-12,-3 2-6,2-1-9,-4 2-4,1-3-2,-1 4-6,1 1-3,-4 0-8,3 2-3,1 1-4,-3-2-1,0 2-6,0 3-1,-2-2-1,1 4-2,0-2-3,-1 3-1,2 1-5,1-1 2,-5 2-4,5 0-3,0 2 2,-1 0-4,2 3 0,-1-1-4,0 3-1,2-2 3,2 2-1,1-1-2,0 1 0,0-1 1,0 0-1,2 1 1,1-1-4,1-1 10,0 2-6,3-6-3,0 2-1,-2 0 4,3-2-1,-2 1 0,2-2 0,-1-2 4,3-1-3,-1 1 3,-2-1 8,3 0 1,-6-2 5,10-2-5,-3-2 0,3 1 2,-1-1-3,0-1 2,1-3 6,-1 0-2,0 0-3,4-4 4,-6 2-3,5-2-6,-3 2 8,-3 0-3,2-1 1,0 1-2,-2 0 2,2 0 5,-3 3 11,0-2 6,-2 3 0,-1 2 1,1-1-4,0-1-1,0 2 1,-1 2-11,1-1 2,0-2-10,-3 5-3,0 0-5,3-2-1,-3 2-2,0 0-2,0 0 0,0 11-1,-1-3 2,1 2-3,-1-1 1,0 3 1,-1 1-1,2 4 0,-2 0 0,0 0-1,0 1 2,-1 0-2,0 4 1,-1 2-2,1-4 5,-1 4-6,3-8 0,0 4 5,-3-3-4,3 1 2,-2-6-1,2 1 0,-1-1-2,2 0 2,-2-6-2,2 5 0,0-8 2,-1 2 7,1-1-1,0-4 13,0 6 7,0-6 7,0 0 0,0 0-6,0 0 5,0 0-12,10-13-2,-4 6-1,0-3 1,2 0-5,-1 0-3,-1-1 3,3-1-3,-2 0 0,3-1 4,0 0-11,0 0 2,-1 1-1,-4 3-3,4-6 5,-5 7-3,1-3-5,0 3-1,-1-2 1,0 6 1,-3-4 4,3 3-16,-2 0-7,1-2-10,0 2-11,0 1-19,0-1-23,1 2-22,-3-1-23,-1 4-24,3-5-21,-1 2-21,-2 3-20,0 0-11,7 0-208,-7 0-464,0 0 206</inkml:trace>
  <inkml:trace contextRef="#ctx0" brushRef="#br0" timeOffset="10989.3122">12837 5838 124,'7'-1'188,"-1"-1"-15,2 0-5,0 1-9,-1 0-9,1 0-12,4 1-14,-1-2-13,2 2-5,-1 0-13,-5 0-11,2 2-6,-1-2-9,-2 1-10,0 0-4,0 2-3,-3-1-7,0 2-4,0 0 1,-3-1-9,-2 2 0,1-1-2,-2 1-2,0 2-4,-6-2 1,1 2-3,-1-2-2,0 1 3,-2 2 2,3-4 2,-2 1 4,-3 1 5,4-1 3,0 1 0,0-3 3,2 0-2,0 1 2,3 1-1,-5-3-2,8 1 4,-4-2-5,1 1-3,4-2-1,-4 2-4,4-2 0,0 0 5,0 5-5,0-5 5,0 0 0,13 2 1,-3-4-2,3 1 8,5-3-10,0 2 3,2 2-3,2-3-3,0 3-6,-3-3-4,4 3 3,-2-4-4,-5 3-2,3-3-1,-6 2-15,-3 1-16,-1-1-24,0 2-34,-4-2-41,0 2-52,3-2-64,-8 2-216,5-5-484,-4 2 214</inkml:trace>
  <inkml:trace contextRef="#ctx0" brushRef="#br0" timeOffset="24754.1266">2610 5176 141,'-4'-3'149,"4"3"-4,-4-3-9,2 0-4,2 3-14,-3-3-2,3 3-7,0 0-2,-6-5-10,6 5-2,0-1-9,0 1-5,0 0-5,0 0-5,0 0-3,0 0-5,0 0-6,0 0-3,0 0-6,0 0-4,0 0-7,0 0-5,-1-5-4,1 5-5,0 0 0,0 0-5,0 0 1,0 0-5,12 1 1,-12-1 0,12 0-2,-5 0-3,5-1-1,-1 0 0,5-1 2,0 2-2,4 0 0,-1 0-1,0 0-3,1-3 1,2 3-1,-2 0-1,1 0 1,-1-1-2,2 2-5,-4 2 5,0-6-1,0 3 2,-3 0-3,-3 0-5,2 0-1,-4 0-3,0 3 0,0-3 5,1 0-1,-5 0-8,2 0 8,-2 0 4,-6 0-3,7 2 5,-7-2-6,6 0 3,-6 0 0,4 1-2,-4-1 4,0 0-3,9 1-2,-9-1 7,0 0-2,0 0-1,5 1-2,-5-1 4,0 0-2,0 0-3,0 0 5,0 0-5,0 0 2,0 0 4,0 0-2,0 0-5,0 0 3,0 0 1,6 2-3,-6-2 4,0 0-6,0 0 3,0 0-4,0 0 4,0 0 1,0 0-5,0 0 5,0 0-1,5 1-1,-5-1 2,0 0-2,5 1 3,-5-1-2,7 1 2,-7-1-4,0 0 2,0 0-1,6 0 3,-6 0-1,0 0 2,9 0-3,-9 0 4,0 0-3,0 0-4,5-1 8,-5 1 0,0 0-1,0 0 3,9-1-3,-9 1-5,0 0 4,5 0 1,-5 0 0,0 0 1,0 0 1,0 0-5,4-3 1,-4 3 4,0 0 0,0 0 1,0-5-6,0 5 1,0-7 5,0 5 2,0-3-6,0 0 1,0 0-1,0 0-1,-4 0-4,4 0 7,0 1 1,-1-1-1,1 5 3,0-10 2,0 9-2,-3-4-3,3 5 3,-1-6 1,-3 4-4,4 2 3,0 0 0,0-4-1,0 4 0,0 0-3,0 0 0,-2-4-3,2 4 1,0 0-2,0 0-1,-3 9-2,2-3 1,1 1 4,-4 4-1,0-2 2,3 3 3,-3 2-2,1-5-1,2 4 0,-1 4-3,-1-5 2,2-2 3,-2 4 1,2-3-2,1 1-2,-4-3 4,3 5-3,1-2-1,-1-2 0,-2 2 2,3-2-1,0-4 2,0 2-3,-2-3 3,2-1-3,-2-1 0,4 2 3,-2-5 2,-3 2 6,4 3 5,-1-5 1,0 0 15,0 0 1,0 5 2,0-5 1,0 0-5,0 0-2,0 0-6,-1-17-1,2 6-3,1 1 3,-2-2-8,0 1 0,0-8-2,2 3-3,-2-1-3,0 5 3,3-3-2,-3-1-1,1-1-1,0 2-2,1 3-3,-2 1 5,2-3-2,-1 4 13,2-1 0,-2 2-5,-1-2 3,0 5-2,3-4-1,-3 2-3,2 3 0,-2-1-1,1 0-1,2 1-3,-3 0 1,0-1 2,1 1-3,2 2-1,-3-3 2,0 3-2,0 3 1,1-4-2,3 2-2,-4 2 2,0 0-3,0-7 0,0 7 0,0 0-2,0 0 2,1-2-2,-1 2 5,0 0-7,0 0 1,0 0-1,0 0 3,0 0-3,0 0 4,0 0-4,13 9 3,-9-7 3,0 1 0,-2-1-3,5 4 2,-2-2-1,0 1 0,0 0-1,4 2 4,-4-4-2,2 1 0,3 4-1,-6-4 2,4 2 2,-1 1-4,4-3 2,0 4 1,-1-1 1,1-1-3,-2 0 2,2 0-5,-1 0 2,-1-2-1,-3 1 0,1-2-1,-4 0-1,4-1 4,-4 1-1,4 2 2,-6-3-4,3 0 1,-4-2 2,3 3-1,-3-3 3,2 1 1,-2-1-2,0 0 2,4 3 1,-4-3 0,0 0 3,0 0 5,0 0 12,5 5-4,-5-5 2,0 0 3,0 0-3,-11 3-4,4 1 1,2-3 3,-8 1-2,3 5 1,-7-4 1,1 3-3,-3 2-3,3-2 0,-3 0-2,3 4-3,-2-2-3,0 1-9,-3-3-18,5 2-18,-1 1-19,-1 4-35,4-3-38,0-4-49,5 5-41,-2-1-182,2-1-435,5-4 192</inkml:trace>
  <inkml:trace contextRef="#ctx0" brushRef="#br0" timeOffset="95507.9777">5455 5262 16,'-6'-1'48,"6"1"-3,-4-2-3,4 2-3,-6-2-12,6 2-2,-8 0-4,8 0 4,-8-3-9,8 3-2,-11 0 0,11 0 0,-11 0 1,11 0-5,-12 0-10,8 0 12,-3 0 0,0-1 3,7 1-3,-12-1-1,6-1 3,0 2 0,6 0 10,-13 0-8,7 0 8,6 0-1,-5-1-2,5 1-2,-8-2 4,8 2 3,0 0 4,-10-1-8,10 1 3,-4-1 6,4 1-2,0 0 2,-10-3-7,10 3 11,0 0-22,0 0 19,-7 0-2,7 0-11,0 0 13,-6 0 0,6 0 1,0 0 7,0 0-17,0 0 12,0 0 4,0 0 1,0 0-2,-9 0 5,9 0 9,0 0-6,0 0 7,0 0 3,0 0-7,0 0 2,0 0 2,0 0-3,-4 3-4,4-3-2,0 0 2,0 0-3,0 0-2,0 0-2,0 0-3,0 0-3,0 0-1,0 0-1,0 0 1,0 0-5,0 0-1,0 0 3,0 0 0,0 0 3,0 0 1,12 4 4,-7-3 4,0 2-1,4-2 3,0 2-5,1-1-3,3 1-2,-1-1-5,1 1-2,4 1 0,-3-1-1,3-1 1,1 2-2,-1-1-3,4 0 2,-3-1-4,-3 1-3,-1-1 2,-1 1-4,1-3 2,-1 2-2,2 2-2,-2-3-1,0-1 1,4 2-1,-3 0-1,0-1-1,-2 0-3,1 0 3,-1 1-1,0-2-2,-1 2 2,0 1-3,1-3 10,-5 1-9,2 1 0,3 2 0,-2-3 3,2 0 3,-2 0-3,2 1 2,-4 0-3,2-1-1,-3 1-1,0-2-1,-1 0 4,4 1-2,-3 1-2,2 1 2,3-2-2,-2 1 1,0 1 2,2-3-2,-2 2 0,-1 1-2,1-3 1,-1 3 3,3-1-4,-1-1 1,1 0 1,-2 2 4,-4-1-1,6-1-2,-5 1-1,1-2-1,2 3 4,1-1-3,-2-2 2,-1 2 1,3-1-5,0 0 0,-1-1 5,1 3-2,0-1 0,0-1-2,1 0 1,2-1 1,-5 0 2,5 3 0,-4-3 0,1 2-4,-1-2 3,1 1 1,-3 1 0,1-2-1,5 1 2,-4-1 0,-2 0-1,2 0 2,2 0 1,-2 0-3,1 1 9,-4-1-7,3 0 0,5 0-5,-7 0 5,1 0-4,2 0-2,1 0 2,-1 3 0,-2-2 1,3 1-5,-3-2 1,0 0 1,1 1 8,-2-1-10,0 1 1,-1-2-1,-2 2-1,3 1-1,-8-2 1,13 1-2,-6 0-1,-2-1 3,2 0 2,1 3-1,-2-3 0,0 0-6,-6 0 6,13 2-3,-7-2 0,-2 0-3,-4 0 6,10 0-3,-2 2 2,-2-1 3,2-1-7,-8 0 3,14 0 4,-5 1-5,-4-1 11,0 1-12,2-1 0,-1 0 2,7 2-2,-3-2 1,-3 1 2,5 1-2,-2-2 2,3 1 0,-1 0 1,-1-1 0,1 0-1,-1 0-7,0 0 8,-3 0-3,3 0-1,0 0 4,-2 0-3,0 0 2,-3 0 0,7 0 0,-8 3 2,2-6-6,2 6 8,1-3-5,-4 0 1,3 0 0,-1-3-4,3 6 6,-4-3 0,3 0-1,1 0 1,0 0-3,-5 1 5,7-1-3,-4-1-3,1 1-1,0 1 5,-3-2-5,0 1 2,1 1 2,3-2-2,-3 2-3,0 0 5,-2 1-2,3-2 0,-2 1 0,0-1 2,1 2-3,1 0 0,-3-1 2,3 1-2,0 0 5,-3-2-7,5 0 0,-1 3 2,1-3 0,-3 0 3,-2 0-2,2 0 1,0 0 0,-2 1-1,1-1 2,-1 0-3,-6 0-4,15 0 17,-8 1-12,0 1-1,2-2 1,-9 0 7,13 1-8,-9-1 2,6 0-7,-5 0 8,7 1-3,-6-1 9,2 0-10,2-1 0,2 0 5,-5 1-6,4-2-4,-3 2 3,0 2 4,0-2 0,1 0-3,-2 0 1,2-2-2,0 1 6,1 1-3,2-1-2,-6 1 6,7-3-3,-6 3 0,5-2-2,-3 0-1,2-1 3,1 2-2,-4 0-3,2 1 5,-1-1-4,1-2 4,1 3 4,0 0-6,-6-1 2,1 1 2,-6 0-8,11 0 4,-5-3 4,0 3-1,-6 0-4,8 0 0,-8 0 1,0 0 2,8-2 0,-3 0 2,-5 2-3,0 0-2,6 0 5,-6 0-2,0 0 0,0 0 0,5-1 0,-5 1-3,0 0 2,0 0 1,0 0-5,0 0 3,0 0 2,9 1 0,-9-1 0,0 0-1,0 0 7,0 0-10,6-3 3,-6 3-1,0 0 0,0 0 3,0 0 0,0 0-1,0 0-2,3-2-1,-3 2-3,0 0 7,4-3 1,-4 3-3,0 0 0,0 0 6,0 0-6,0 0 0,4-2 2,-2-1-2,-2 3 0,0 0 1,8-2 0,-8 2-2,0 0 3,0 0-2,4-4 10,-4 4-11,3-3 2,-3 3-2,0 0 1,5-3 0,-5 3 0,2-1-3,-2 1 3,0 0 0,1-4 0,-1 4-5,0 0 2,3-4 0,-3 4-4,0 0-3,0 0-1,0 0-1,0-3-5,0 3-5,0 0-7,0 0-4,0-5 1,0 5-6,-6-4-7,6 4 0,-8-2 1,0-1 3,2 3 4,-2-3 1,2 3 6,0-2 1,-2-1 6,0 2 1,1 1 3,0-3-2,2 1 7,0 1-3,-2-1 3,1 1 2,2-1-4,4 2 8,-10-3-3,6 0 2,4 3 3,-6-1 0,6 1 1,-9-2 5,9 2 3,0 0 0,-5-1 4,5 1 3,0 0 1,-4-2 6,4 2 0,0 0 4,0 0 3,-5-2-1,5 2 3,0 0 0,0 0-2,0 0-1,0 0-3,0 0 1,0 0-2,0 0 3,0 0 0,0 0-1,0 0 15,0 0-13,0 0 0,-8 7 14,8-5-9,0-2-2,-5 8 7,4-4-4,-2 1-2,2 3-1,1-4 0,-1 1-2,-2 2-4,2 1 0,-2-3 1,2 3-5,-3 1-3,3 0-1,-2 0 2,-2 2 5,5-2 0,-5 1-7,1 0-1,0-1 2,3-1-1,0-1-4,-3 2 2,1-2-8,2-1 6,-1 1-4,0-2 3,-2 0 3,7 0-6,-8-1 2,5-1-5,0 1 16,0-4-11,-4 5-3,4-5-2,-1 3 6,1-3 5,0 5-8,0-5 5,0 0 2,0 0 3,0 0 0,0 0-2,0 0 4,0 0-8,0 0-2,0 0 1,7-12-3,-3 7 7,-4 1-7,4-6 1,0 4 0,-3-3-3,2 3-2,-1-3 0,0 1 3,0-4-4,1 3 2,-2 2-12,4-1 9,-5-1-4,5 2-2,-1-5-9,-4 4 16,4 0-8,-4 2 0,0-5 1,1 5 2,2-1 1,-2-1-2,-1 3 2,3-2-3,-2-4 5,-1 5-5,0 0 2,0 0 0,0-1 4,1 4 1,2-1-3,-2 1-3,-1-2 5,0 5-7,3-5 4,-3 1 0,0 4 6,2-5-4,-2 5 1,3-3-6,-3 3-1,0 0 3,1-4-2,-1 4 5,0 0 0,0 0-3,0 0 1,0 0 1,0 0-3,0 0 4,0 0 0,10 7-1,-7-3 0,-3-4 1,5 3-2,-1 1 4,2 0-3,-1 3 5,-1-2-1,0 1-3,0-2 3,0 1-5,1 1 4,-2-1 5,3 2-6,-1-2 4,0 1 11,0-2-15,0 3 6,0-4-4,0 4 2,-1-2-3,0-2 5,-1 2-4,2-1-1,-1-2 3,3 2-5,-3 0 2,0-1 4,-2-2 2,0 2-5,-2-3 0,6 5 1,-6-4-5,0-1 4,3 4 1,-3-4 1,5 2 0,-5-2-1,2 2 7,-2-2-13,0 0 3,0 3 2,0-3 5,0 0-6,0 0 0,4 4-1,-4-4-4,0 0 10,0 0-4,-3 5 3,3-5-1,-1 5 7,1-5-1,0 0 5,-2 4 6,2-4 1,-3 4 11,-2-2 0,1 1 4,-1-1 2,-1 3 3,-4-3 2,1 0 0,-1 3 0,-2-4-6,0 3-8,2 1 13,-4-1-23,2-1 2,-1-1-1,0 2-9,-1 2-4,2-3-21,-1 2-22,-1-1-18,4-1-22,-4 2-26,3-1-26,0 1-27,0 0-26,-1-2-27,3 1-33,0-1-31,0 1-223,0 1-538,2-1 238</inkml:trace>
  <inkml:trace contextRef="#ctx0" brushRef="#br0" timeOffset="96290.1757">6566 5576 207,'0'0'237,"0"0"-10,0 0-11,0 0-10,-4-2-12,4 2-12,0 0-9,0 0-10,0 0-3,0 0-11,0 0-11,0 0-12,0 0-10,0 0-3,0 0-3,0 0-22,0 0-3,0 0-8,0 0-7,0 0 5,0 0-14,0 0 0,0 0 0,0 12 0,-1-7 4,1 0 5,0 3-6,0-2-1,0 1-4,-4 3-6,4 4 9,-1-3 2,1 1-4,0 1-1,-3 0 0,2-1-4,2 3 7,-1-2-10,0-1 1,-1 0 3,1 1-3,-1-1-1,-2 2-2,1-3-6,2-1 19,-3 0-22,3-1 0,-2-1 4,2-2-7,-2 0-5,1-2-6,-2 3 7,3-2-8,0 0 1,0-5-1,-1 5-5,1-2-4,0-3-1,0 6 2,0-6-1,0 0-4,0 3-2,0-3-16,0 0-17,0 0-28,0 0-21,1 2-22,-1-2-29,0 0-28,0 0-35,0 0-47,0 0-57,0 0-46,0 0-244,0 0-626,13-7 276</inkml:trace>
  <inkml:trace contextRef="#ctx0" brushRef="#br0" timeOffset="107297.1484">10036 5746 12,'0'0'128,"0"0"-11,0 0-8,0 0-1,0 0-24,0 0 6,0 0-20,0 0 3,0 0-9,0 0 3,0 0-12,0 0-4,0 0-7,20 2 10,-20-2-1,6 2-2,1-4-3,7 4 12,4-2-3,-4 0-3,4 0-4,2 0 2,2 0-10,-2 0 0,12 4 6,-1-4 0,1 3-7,2-2 1,3-1 0,0 1 2,1-1-3,15 3-1,-13-1-3,11 1 1,-14-3-8,15 7 1,-12-5-6,11 1 2,-13-1-4,1-1-1,0 3-1,-2 1-6,-1-2 1,0-1-2,2 1-2,-5 0 2,1-1-3,-1 3-1,-2-3 2,-1 0-4,0-1-1,0 4 3,-9-1-4,2-3 6,-2 0-4,1 2 0,0-3 2,-3 3 3,0-2-3,-1 0 3,0 1-6,-1 0 5,-3-1-1,4 1 0,-6-1-2,1-1 0,1 1 0,-4 0-1,3 1 3,-3-2-5,2 0 0,-1 0 1,-2 0 0,3 0-2,-3 2 0,1-2 1,-4 0 0,6 0 1,-5 0-4,3 1 1,-1-1 2,2 1-5,-2 0 4,0-1-3,3 2 3,-2-1-3,0-1 1,3 1-2,-4-1 0,3 3 1,-3-3-6,-2 0 4,0 0 0,6 0 1,-4 2 3,0-2-2,4 0-1,-4 0 1,4 0-2,-6 0 1,3 0 4,0 0-3,-1 0-1,-1-2-2,-1 2 1,-7 0 2,14 0-1,-8 0 2,-6 0 0,10-3 3,-5 3 2,-5 0 1,11-1 1,-11 1 2,7 0-2,-3-1 2,-4 1-2,9-2-4,-9 2 3,6-1-3,-6 1 0,8 0 2,-8 0-1,0 0-3,5-2 0,-5 2 2,0 0-4,0 0 1,4-2 1,-4 2-2,0 0 0,0 0 1,0 0-1,0 0-3,0 0 3,0 0 2,0 0-2,0 0 1,0 0-1,0 0 1,0 0 0,5-2 2,-5 2-5,0 0-3,0 0-4,0 0-4,0 0-6,-9-7-3,7 4-4,-4 1 2,1-1 0,0 0 0,-2-1-10,0 1 1,0-1-5,-4 3 7,2-3 4,3 1-6,-5-1 8,2-2 0,-2 4 0,1 0 1,3-4 3,-2 2 2,-2 1 0,1 1 5,4 0 1,1-2 3,1 0-3,-5 1 5,4 1 1,-2-2-3,2 3 5,1-2-5,0-1 1,-3 2 7,7 2 3,-4-3-1,0 0-2,4 3 2,-5-1-1,5 1-6,0 0 2,-4-3 6,4 3-3,0 0-2,0 0 0,0 0 3,0 0 3,-4 9 9,4-6-1,0 4 1,2-4-3,-4 2 5,4 2 0,-2 0-4,0 0 1,0 1 2,2 1 2,-2 1-2,2-2-2,-2 1-1,2 1 1,-2-3 2,0 0-7,0-2 2,0 3 7,0-1-7,0 0-1,0-2 2,0 0 0,0-1-1,0 0-2,0 0-3,0 1-1,0-5 2,0 6-1,0-6 1,1 3-1,-1-3 1,2 3-2,-2-3 5,0 0 0,0 0 7,0 5 0,0-5 4,0 0 2,0 0 0,0 0 4,0 0-1,0 0-3,0 0-1,0 0-5,0 0-2,0 0 3,15-8 3,-15 8-6,1-4 1,-1 0-1,0 4-6,4-6 0,-3 3 1,3 0-1,-4-1-1,0 4-3,4-7 1,-3 5 2,-1 2-2,3-6 3,-3 3 5,0 3-8,1-5 1,2 2-1,-3 3-3,3-3 8,-1-2-9,-2 5 0,2-5-1,-2 1-1,3 1 1,-2-1 0,2 1 2,-3-1 1,0 0 0,0 0-4,4 0 5,-3 0-4,-1 4 1,0-7 0,0 3 0,1-1-3,-1 5 1,0-8 2,0 6 4,0-1-5,0 3 2,0-7-1,0 7-2,0-5 2,0 5-1,0-3-3,0 3 3,0-5 2,0 5-2,3-4 1,-3 4-2,0 0-1,0-4 1,0 4-1,0 0 1,0 0-1,0 0-4,0 0 5,0 0-2,0 0 0,0 0 0,0 0 0,-9 14 2,9-10 0,-3 1-1,-1 1-1,-2-1 3,2 6 3,-1-5-4,1 5 1,0-1 4,0-2-3,3 2 3,-5-2-1,2 1-2,2-3 0,0 4 0,0-4 1,0 2 1,1-3-1,-1 0 4,0 2-5,2-3 1,-2 2 0,0-4-3,2 1 3,0-3-2,-1 7 2,1-7 1,0 7-2,0-7 5,0 0-1,0 1-1,0-1 10,0 0 1,0 0 0,0 0 12,0 0 2,0 0-1,0 0 9,0 0-9,0 0-4,0 0 2,9-15-6,-8 12-3,3-5-2,0 0-4,0-1 2,2 1 1,-2 0-3,0-2-2,1 1 0,0-1-1,-1 1 0,0 1-5,1-1 4,-4 3-3,2-2 3,1 2-2,-2 1-1,1-6-2,1 6-3,-2-3 1,2 3 4,1-2-6,-1 0 1,-3 2 3,4-1-2,-2 2 2,-1 0 2,0 0-6,0 0 4,0 2-1,-2 2 0,1-4-1,-1 4-4,2-4 0,-2 4 2,0 0 6,4-3 0,-4 3-6,0 0-2,0 0-1,0 0 3,5-1-3,-5 1 0,0 0 13,3 8-8,2-4-2,-3 1 5,1-3-2,0 5-2,-1-3-1,2 2 1,-1 1-2,4 2 5,-2-3-4,-2 4 0,5-5 6,-2 6 0,2-5-2,-1 4 1,-3-3 0,5 0-2,1 2 2,-3-3 2,0 0-2,-1-1-1,2 0 5,-3-3-6,3 1 2,-3 1 3,3 0 2,-2 0-2,1-2 3,-3-2 2,1 3 1,-5-3 4,5 2-1,-5-2-2,6 2 4,-6-2 11,4 4-2,-4-4 1,0 0 0,0 0 1,0 0-6,0 0 1,0 0-5,0 0 1,0 0-3,0 0-6,-11 4 3,4-2-2,1 1-1,-7-1-1,3 2 2,-6 2-1,1-1-3,-2-1-12,0 3-10,-3 1-23,4-3-19,-6 7-41,-1-3-42,5 1-52,2-3-54,0 3-238,6-3-523,6 3 232</inkml:trace>
  <inkml:trace contextRef="#ctx0" brushRef="#br0" timeOffset="119528.2901">8792 5990 92,'-7'-2'111,"7"2"-6,-12 0-9,7 0-27,5 0 12,-13 2-17,9-4-6,4 2-8,-10 2 5,6-1-3,-1 0-14,1 2-8,3 0 3,-3 2-8,0-1 7,0 1-17,3 0 7,-4 2-6,5-2 1,0 2 1,-2-1-6,2 1 1,2 1 1,-2-3-6,5 3 0,-4-2 4,3-1-6,0 0 2,1 1-2,3-2 4,-2-1 1,7 3-7,-4-5 1,4 3-2,-3-3 1,3-1-2,0-1 0,-1 0-2,1-2 5,-3 0-1,2-1-5,-2 2 10,-2 1 4,1-3 3,0-4 6,-2 3 5,-2 2-6,1-3 5,-3 1 0,1-1 1,0 0 1,-4-2 0,0 1 3,5 1-5,-5 0 3,-5 1-2,5-1-6,0 1 0,0-1-3,0 1-5,-2 1 5,-1 1-4,3 3-6,-3-7 0,1 4-10,-1 1-1,3 2-8,-5-3-8,1 1-1,4 2-5,-5-4 1,5 4-9,0 0-10,-5-2-7,5 2-10,0 0-6,0 0-9,0 0-21,0 0-99,-10 4-210,10-4 94</inkml:trace>
  <inkml:trace contextRef="#ctx0" brushRef="#br0" timeOffset="119790.3775">9086 5926 14,'0'0'198,"0"0"-21,0 0-19,0 0-13,0 0-19,0 0-15,0 0-14,0 0-5,4 8-4,-4-1-8,0-2-9,1-2-10,0 7-10,-1-3-5,4 5-2,-2-3-8,-2 2-24,1 1-15,0 4-13,-1 1-24,1-1-25,1 1-33,-2-1-134,-2-5-249,5 0 111</inkml:trace>
  <inkml:trace contextRef="#ctx0" brushRef="#br0" timeOffset="120870.1479">13147 6205 75,'0'0'158,"0"0"-4,0 0-9,0 0 0,0 0-12,0 0-8,0 0-10,0 0-10,0 0-8,0 0-11,0 0-8,0 0-9,0 0-11,0 0-3,0 0-9,0 0-5,0 0-3,0 0-4,9 8-4,-9-4-1,0-4-6,-1 10 8,-2-3-8,3 1-6,-1-3 1,1 3-2,-2 1-1,0 2 1,-2-3-4,2 2 4,-1-1-9,1 0-10,-1 0-3,-1-1-14,0 0-5,3 0-10,-3 1-8,3-4-24,-7 4-14,6-4-19,-2 5-16,-1-5-25,2 0-89,-2-1-247,2 0 110</inkml:trace>
  <inkml:trace contextRef="#ctx0" brushRef="#br0" timeOffset="121224.516">13312 6269 103,'0'0'114,"0"0"-22,0 0-7,0 0-7,0 0 3,-3 13-4,2-6-5,-2-3-9,3 3-7,-1 0-1,1 0-15,4 0 12,-4 0 2,1 1-2,2 0-5,-1-2 0,2 3-5,0-2-4,0-2 6,2 0-7,2 1-6,-3-1 4,2-1-8,1-1 1,-1-2-4,3 0 5,-5 0-4,3 1 0,-2-2 0,3-2 6,-2 1 5,0 0-1,-3-2-1,1-2 0,0 2-2,-1-2 1,-1-2-1,-3 0-6,2 0-3,-6-1-6,1 2-12,-4-2-24,2-1-3,-6-1-12,-1 2-14,-3-2-26,3 3-13,-4 0-26,-1 0-29,-1 4-88,0-3-249,3 3 111</inkml:trace>
  <inkml:trace contextRef="#ctx0" brushRef="#br0" timeOffset="130237.1327">4035 4635 101,'0'0'91,"0"0"12,0 0-13,0 0 7,0 0-5,0 0-2,-9-7-14,5 2-2,3 1-1,-2 1 1,1-2-4,-1-2-6,-1 2-5,-1-7-6,0 5 5,1-3-5,-1 0-2,4-2-9,-6-2-1,0-2-2,0-1-6,5 0 2,-5 0 11,4 0-11,0-1 0,-1-1 11,-1-6-2,0-1-2,-1-1-2,2 8 7,1-7-10,1-1 3,0 2-7,0-4-1,0 2-2,4-2-6,-1 4-1,2 0-1,-1-2-2,3 1-1,3 1-4,-3-4 3,4 6 3,-3-2-7,1 5 7,2-3-9,2 0-3,2 0 4,1-2-1,1 4-4,2 0-4,0 2 4,2 0-6,-6 7 1,2-3 2,0 4-3,3-4 0,1 5-1,-2-2 1,2 0-1,-1 2 2,1 2-16,-1-2-2,-1 1 5,1 2 1,1-1-2,1 2 1,-1 1 3,-1-2-3,4 3-1,-3 0 7,-1 2 1,0-1-3,-1 2 0,-1 0 1,2 3 2,-5-3-3,0 2 0,1 2 1,-2-1 2,1 2 0,-1 0 1,-2 1 1,3 2 0,-2 0 0,-2 1-3,-1-2 3,1 2-3,-3 2 7,3 1-8,-1 0 3,-2-3 1,-2 2 1,5 5 0,-4-5-2,-1 2 1,5 2 5,-4 3-2,-1 0-1,1-1 0,-4 1 2,3 2 1,0 1-5,-4 5 6,1-6-4,-1 1 1,-1-1-1,1 1 3,0-1 0,-2 1-3,1 0 7,-2 1-5,0-4 4,2 1 1,1 0-2,-3-3-3,2 2 2,-2-2 2,3-3 1,-1 1-4,-3 0 2,3-1-3,-1-2 9,1 3-4,-1-3-5,-2 0 3,0 2-2,2-2-2,-1 2 3,-1-1 0,-1 1-5,4-1 3,-6 0-2,6 0 4,-3-2-2,-1 1-3,4-2 4,-3 1-2,0-1-2,3-1 2,-2-1 2,1-3-2,2 4-2,-2-2 3,2-5 0,-1 5 3,1-5-5,0 6 1,0-6-5,0 0 6,0 6-3,0-6 0,0 0 2,-4 5-3,4-5 3,0 0-1,0 0-3,0 0-3,0 0-4,0 0 1,0 0-8,-2 5-6,2-5-1,0 0-6,0 0-3,0 0-11,0 0-8,0 0-6,0 0-5,0 0-15,0 0-7,0 0 2,0 0-16,-2 7 0,2-7-7,-1 4-16,1-4-104,0 0-244,-5 6 108</inkml:trace>
  <inkml:trace contextRef="#ctx0" brushRef="#br0" timeOffset="131810.4197">4593 4351 118,'0'0'118,"0"0"-14,4-1-11,-4 1-3,0 0-17,0 0-15,0 0 3,0 0-8,0 0-1,0 0 1,5 6-2,-5-1 0,0-2-2,4 1-3,-3 3 4,-1-1-7,3 1 2,-2 2 0,-1-1 0,1 0-4,3 1-7,-4-2 0,0-1-5,1 4-4,-1-3 0,0-1 1,2-1-8,-2 3 3,0-1-5,0-2 1,0-3-4,0 5-4,0-2 4,0-1 1,0 0-6,0 0 4,0-4-1,0 4 3,0-4-2,0 0 4,0 5-3,0-5 1,0 0 6,0 0 0,0 0 5,5 3 2,-5-3-3,0 0 4,0 0-3,0 0 0,0 0-1,0 0-3,14-8-1,-9 2-1,3 3-3,-2-2 0,3-5 2,0 3-1,2-1-1,0 0-4,4-2 1,-5 3-1,5-5-1,-4 4-2,-1 1 2,4-3-4,-7 3 1,1-3 1,-1 3 1,-1-1 5,-5-1 6,2 5 0,-3-2 1,-3-3-4,0 3-3,-4-5 0,0 6-1,0-4-3,-4 4 0,-1-2-5,-5 1-1,4 2 1,-3-2-5,2 2-1,-5 0-3,9 1-18,-2 1-8,1 0-12,-1-1-5,3 1-15,4 1-4,-4 0-14,4 0-22,0-1-11,5 2-5,0 0-9,0 0 5,0 0-12,0 0-88,0 0-238,0 0 105</inkml:trace>
  <inkml:trace contextRef="#ctx0" brushRef="#br0" timeOffset="132272.1893">5160 3935 70,'-3'0'108,"3"0"-2,-8-1-14,4 0-10,4 1-1,-9 2-21,3 2-1,1 1-12,0 0 4,0 3-3,0 2-8,2 1 7,-1 3-14,-1-2-3,5 1 7,-1 3-10,1 0-1,0-5-1,3 5-2,0-4-1,2 0-8,-1-1 4,4-1-4,-2-1 0,3 0 5,0-2 7,1 1-9,3 0 4,-3-4 5,3-3 0,6 2-3,-2-3 2,-4-2 4,-2 1 7,4-3 3,2 0 1,-3-1 4,-5-3-3,6-1 6,-7-1 2,0-1 8,-1-5 1,-3 4 3,-1-5-3,-3 0-9,-4 0-7,-5 0-5,0 1 4,0 1-10,-5-1-2,0 3-13,-4 2-9,4 1-13,-4-1-22,1 6-3,5 0-23,-1 1-31,-1 0-32,0 0-25,2 4-25,0 0-90,2-5-277,2 5 122</inkml:trace>
  <inkml:trace contextRef="#ctx0" brushRef="#br0" timeOffset="141389.5515">11156 6086 104,'-2'-4'101,"0"1"-11,1-1-8,-2-1-1,2 2-6,0-2-3,-2 1 9,3 0-11,-5 0-7,5 4-4,-5-5-5,5 2-2,-1-1-9,1 4-2,-8-2-1,8 2-5,-5-4 0,2 3-3,3 1-1,-7-3 4,1 1-10,6 2-8,-11-1-1,5 1-1,6 0 1,-13 3-6,4 0 2,1-2-4,-2 3-1,1 1 3,0 3-3,-1 0 1,1 0-3,0 2 2,0 2-3,0 2 3,-1-1 3,5 1-1,1 1-2,-1-4 5,4 6-1,1-4-1,-1-1 4,2 0 1,4 0 4,0-1-8,0 1 7,4-2 5,2-2 1,0 2 0,3 0 5,2 0-1,-4-4-5,1-1-1,0 0 2,4-2 2,-4-1 3,0 0-2,1-1-1,-1-1 1,-2-1 8,1 1 2,-2-4 8,0 1 0,-1-4 0,-1 2-1,-1-5 3,-1 2-5,-1-5-7,-3-4-6,-2-1 2,2 1-5,-5-3-2,0 2 4,-2-2-4,0 3-1,-4-6-4,2 6-1,-1 4-2,-1-1-3,-1 2 0,2 3-11,0 1-15,1-1-8,-1 1-20,-1 3-16,-1 0-15,1 2-17,-4 1-21,4 2-14,-3 1-18,1 0-35,-4 2-109,5 0-310,-1 1 138</inkml:trace>
  <inkml:trace contextRef="#ctx0" brushRef="#br0" timeOffset="149678.7287">13328 4901 112,'0'0'155,"0"-6"-11,0 2-11,0 0-8,0 1-11,0 3-6,3-10-12,-6 7 10,3-1-6,0-1-3,3-2-1,-3 4-5,-3-2-7,3 5-4,0-9-4,0 5-8,-2 0-5,2-2-3,2 3-5,-2 3 1,-2-10-6,1 4-6,1 2 0,-3-2 0,3 1 6,0-1-7,-4 2-3,4-2-4,0 1-7,0-3 2,0 3-5,-1-2 9,-2 0 2,3 2-1,-2 0-8,2-2-2,-3 2-2,2-1 0,-3 0-1,3 0-1,-2 0-6,2-2 1,-4 4-5,5-5 3,-3 5-5,2-3 2,0 0 0,-2 2 7,2 3-3,1-3-2,-3 0-5,2 0 5,1 3-3,0 2 1,0-9-3,0 5 1,-2 0-2,2-1-2,0 5 0,-2-8 0,2 4-1,0 0-1,-1-1 0,1 5 0,0-6 1,0 6 2,0-6-1,0 6-2,-4-4 2,4 4-1,0-4-1,0 4-4,-2-5 0,0 1 8,2 4-8,0-4 0,-3 0 0,0 1 0,3 3 3,0-5-6,-2 1 4,2 4-2,0 0 2,-2-6 2,2 6-2,0-4-1,0 4 3,0 0-1,-4-3-2,4 3-2,0 0-1,-2-5 3,2 5 1,0 0-3,0-5 3,0 5 0,0-2-3,0 2 2,0 0-1,-3-4 0,3 4 1,-2-3-3,2 3 4,0 0-3,-2-5 4,2 5-2,0 0 0,0 0 3,0 0-4,0 0 2,-1-4-3,1 4 3,0 0-1,0 0 0,-3-4 1,3 4 3,0 0-6,0 0 1,0 0 2,0 0-2,0 0 0,-1-4 1,1 4 0,0 0 0,0 0 0,0 0 2,0 0-4,0 0 2,0 0 1,0 0-2,0 0 2,0 0-5,0 0-3,0 0-6,0 0-4,0 0-3,0 0-5,0 0-9,0 0-11,0 0-9,0 0-12,0 0-20,0 0-27,0 0-19,0 0-20,0 0-31,0 14-161,0-8-371,0-1 164</inkml:trace>
  <inkml:trace contextRef="#ctx0" brushRef="#br0" timeOffset="185878.2941">13354 4959 28,'0'0'78,"0"0"-6,0 0 0,0 0-14,0 0-2,0 0-9,0 0 0,0 0-9,0 0-9,0 0 6,0 0-10,0 0 4,0 0-5,0 0 2,0 0 2,0-4-5,0 4 1,0 0 4,0 0 3,0 0 0,0 0-5,0 0 6,0 0 4,0 0-4,0 0-5,0 0 5,0 0-1,0 0-7,0 0 11,0 0 9,0 0-16,3-4 3,-3 4-10,0-5 6,0 5 0,3-4 11,-3 4-21,2-2 17,-2 2 3,0-5 2,0 5-1,0 0 2,1-5-3,-1 5 2,0 0-2,0 0 0,0-5 1,0 5-6,0 0-2,0-2 0,0 2 5,0 0 1,0 0-1,0 0 1,0 0-6,0 0-3,0 0-3,0 0 2,0-5-2,0 5-8,0 0 0,0 0 0,0 0-2,0 0 2,0-5-5,0 5-2,0 0 0,0 0-4,0 0 2,0 0 2,-4-4 2,4 4-5,0 0-2,0 0-1,0 0-1,3-5 5,-3 5-5,0 0 1,0 0 2,0 0-2,0 0-2,0 0 0,0 0 5,0-4-6,0 4 1,0 0-2,0 0 1,0 0-2,0 0 3,0 0 5,1-5-6,-1 5 4,0 0-5,0 0 1,0-5 4,0 5-1,0 0-3,2-3-3,-2 3 3,0-3 3,0 3 0,0 0 5,-2-6 0,2 6 3,0 0-2,0 0 1,0 0 7,0-5-1,0 5-4,0 0-5,0 0-1,0-5 0,0 5-3,2-3 4,-2 3-3,3-5 2,-3 2 1,0 3-1,4-4 0,-3 1 5,-1 3-4,1-4 3,-1 4-1,2-7-4,-2 7 8,1-1 2,-1 1-4,3-7 0,-3 7 6,2-3-4,0-1 3,-2 4 3,0 0-4,0-5 1,0 5-4,0 0 0,2-5-2,-2 5 2,0-5-3,0 5 4,0 0-2,0-4-2,0 4 2,0 0-5,5-4 2,-5 4-2,0-4 3,0 4-4,0 0 0,2-5-1,0 4 1,-2 1-2,1-5-1,-1 5 7,3-6-1,-3 6 7,1-2 1,-1 2 4,1-4-3,-1 4 1,0 0-2,2-5-2,-2 5 1,0-6-6,3 4 3,1-2-5,-2 1 0,-2 3 2,2-5 1,-1 2-2,1-1 1,1 2 0,-3 2 0,3-5 1,-1 4-1,-2 1 1,2-7 0,-1 3 2,0 1 2,2 0 0,-2-1-1,2-2-3,-3 2 3,0-1 2,0 0 6,1 0 0,0 1 2,-2 0-1,1-2 2,1 3-1,-1-4 6,-2 0-15,1 1 1,1 0 0,-3-1 1,2 2 3,-2-3-5,2 2-3,-1-4 1,2 3-2,0-3 2,-2 4-2,2-1-2,-3 1 2,0-3-4,0 2 3,1 0-5,2 2 1,-2-2 12,1 0-12,-2-1 1,2 3-3,-3-2 3,2 1 0,-1 1-3,-1 0 1,-1-1 12,3 0-16,-2 1 0,0 0 2,0-2-1,-1 2 1,2 1-2,0-3-3,0 3 6,-2 0 1,0-1-3,0 0-2,0 1 2,-2-3 0,1 3 21,-2-5 0,-1 4 1,4 0-7,1 0 3,-5 0-4,3-2-2,0 1-1,-1 2-1,3-1 3,-6-2-5,2 0-5,2 4 10,-3-4-3,3 3-2,1-1-5,-2 2 5,0-6-1,-2 4-1,0-2-4,1 1-1,0-1 4,-2 2-4,1-2 2,0 0-4,-2 1 2,-1-2 2,1 0 2,-2 3-5,4-1 0,-2 0 2,3-1-2,-4 1 0,2-1-1,0 1 1,-6-4 2,2 3-6,-1-4 3,-10 1 0,8-1-2,-1 4 4,2-3-1,-1 2-4,-2-2 12,1 2-10,-1-2-4,0 0 1,-1 1 5,2 1-4,-7-4 0,6 4 7,-8-4-11,10 6 3,-3-4 2,-7 0 0,0-2 4,2 3-3,-1 0 1,2-2-2,-2 0-1,6 2 1,-6 1 0,-1-3-2,2 0 3,-2 1-1,0 3 2,2-1-4,-1-1 5,7 1 2,-1 0-2,-1 2 0,3-1 0,-2 2-5,-1-1 3,2-3-2,1 4 3,0-1-4,-1 0 3,-1 2-2,2-2 2,-1 2-4,-2 0 2,3-1-3,-1 1 3,2 2 3,-2-3-2,3 4 1,-3 1-3,2-3 3,0 1-1,-2-3-3,0 1 3,0 4-5,0 0 3,-2 0 7,2-3-12,-3 2 6,3 0-2,-1 1-1,-3-3 1,2 2 0,-3 1 1,-2-1-2,6 1-2,-2 0 0,2-2 2,-4 2 2,-5-5 0,1 4-1,0-3 1,-1 4-4,0 0 5,-1-1 0,11 1-3,-11 1 0,4 0 5,4-1-5,-6 0 2,6-1-1,0 0 2,1-1-5,-10 4 2,3 2 2,1-3-3,-2 0 3,7-1 0,-4 6 2,3-5-2,-5 1-3,-1-1 3,2 3 1,4-1-3,-4 0 3,-1 2 2,5-4-2,1 3-1,-7-2-1,2 0 1,-1 3-1,6-2 0,2 0-2,-1 1 3,1-1 0,-2 1-2,2 0 5,-1-1 1,1 0-4,-2 3 0,-1 0 5,5-1-3,-6 4 4,1-3-5,2 1 3,-5 0-4,8 1 3,-1-4-3,-1 3-1,3-1 0,-4-2 3,2 4-2,5-2 0,-4 1 1,3-2-3,3-1 1,1 1 0,-6 0 2,2 1 0,2-1 4,0-1-7,-3 2 4,3-1-2,0 0-3,3 2 4,-3-3 0,-5 4-3,4-2 0,-4 2-1,0 0 1,-1 1-20,1-2 0,-1 2 5,2-3-1,0 4-3,-1-1 11,-1-3-9,3 2 3,-3-1 4,6 1 1,-5-1 1,2 0-2,-2 2 1,8-3 2,-6 3 2,5-4 0,-3 1-2,2-1 4,0 4 1,0-4 2,0 2-1,-2 0 2,-1-1-2,1 3 3,1-2 0,-2 1 0,2 3-2,-1-3 0,0 0 0,-4 3 3,3-1 3,0 0-1,0-1 0,0 1 3,5-3-3,-3 3-2,2-3 2,-1 4 1,2-2 0,-7 0-1,4 1 5,3-1-6,1-2 4,-4 5-2,3-4 2,0 1-2,-4 2 0,3 4 0,0-4 1,-8 1 5,5 3-4,-3-2-4,-3 8 3,5-10 0,-2 4 1,3-1-3,0 1 5,-3-4 3,2 1-2,3 1-5,-3 0 0,4-1 1,-2-2-1,3-1 2,1 1-1,1 0 0,-3-1-1,3 0 0,1-4-2,1 3 5,1-1-1,-1-2-5,1 0 3,1 0 0,0-3 1,0 1 2,0-1-3,4 2 0,0-4 0,-4 3 0,4-3-1,-3 4-6,3-4-5,0 0-11,-3 2-14,3-2-11,0 0-14,0 0-19,0 0-17,0 0-12,0 0-23,0 0-14,0 0-12,0 0-1,0 0-8,0 0-135,0 0-327,0 0 144</inkml:trace>
  <inkml:trace contextRef="#ctx0" brushRef="#br0" timeOffset="186442.4863">9105 4500 55,'0'0'164,"0"-5"-23,0 5-11,0 0-11,5-7-20,-5 7-8,0 0-6,0 0-14,0 0-2,0 0-6,0 0-9,0 0-5,0 0-1,-3 18-1,1-11-9,1 1-7,0 0 5,-2-1-5,2 4 3,-2 0-4,-1-1-3,2-1-4,-2 0-3,0 1 10,-3 2-6,3-4-12,0 1 5,0 0 2,0-2-1,0-3 3,2 2-3,-2 0 8,0 0-9,3-2 3,-2-3 0,2 2 8,1-3 4,-2 4 0,2-4 7,-3 4 0,3-4-2,0 0 5,0 0-4,0 0 3,0 0-2,0 4-4,0-4-4,0 0-6,0 0 6,0 0-11,0 0-2,0 0-3,0 0-1,0 0-1,9 2-1,-9-2-4,7 1-4,0 1 7,1-2-6,-2 0 1,3 1 0,-1 1-2,-1 2 0,0-2-6,2 1 4,2-3 1,-1 3 2,0-1-7,-2-1 7,1 0-4,1 2 0,-2-3 2,2 1-1,-10-1-1,18-1 1,-10-1 5,-3-1-5,2 0-4,1-2 3,-5-6 3,6 0 3,-1 2 2,-2-7 3,-1-4 1,-1 1 1,-2 0 6,1 0 4,-2-4 3,-2 3-3,0 1-1,1-1 4,-2 2 1,-3 1-2,0 4-4,0 2 1,1-1-5,-2 2 2,2 0-6,-4 2 0,2 1 0,1 2-12,0-1-9,-2 0-12,5 2-9,-2 2-16,1-3-34,3 5-45,-6-5-28,6 5-9,0 0-18,0 0-164,0 0-371,0 0 164</inkml:trace>
  <inkml:trace contextRef="#ctx0" brushRef="#br0" timeOffset="187163.5089">13289 3443 121,'0'0'195,"0"0"-15,0-4-13,0 4-12,0 0-17,0 0-13,0 0-13,-4-2-12,4 2-8,0 0-7,0 0 6,0 0 3,0 11-11,-3-8-3,2 2 4,-1-1 4,0 2-3,1 1-1,1 0-11,0 2 3,-4 0-5,4 0-8,0 1-5,-4 0-2,4-3-3,-6 5-8,6-2-2,-4 0-6,0 1-1,2 4-5,-1-1-3,-2 3-17,1 1-24,-5 0-35,4 1-33,0 7-38,0 0-56,1 4-44,3-2-146,-2-2-394,2 1 175</inkml:trace>
  <inkml:trace contextRef="#ctx0" brushRef="#br0" timeOffset="191818.5221">13561 6580 106,'0'0'122,"0"0"-11,0 0-5,0 0 1,0 0-17,0 0 0,0 0-7,0 0 5,0 0-8,2-2 3,-2 2-8,0 0-1,0 0 0,0 0-2,0 0-2,0 0-2,0 0-4,0 0-3,0 0 1,0 0-3,0 0 1,0 0 1,15 3-1,-15-3-5,5 2-1,-1-2-7,-2 4-1,2-2 1,1 2-4,1 0-3,0-1 2,0 1-5,-1 2 0,0-1-3,3 1-4,-3 0-1,3 1 1,-2 0 11,3 2-7,-3-4-5,-3 2 2,3 1-3,-2 0 0,1-2-5,1 1 1,0 1-3,-4-2 2,2 0 0,1 1-3,-1-1-1,0 1 0,-1-1 2,0 0-4,1-1 0,0-1-4,-3 1-2,-1 0-2,1 0 5,2-1-5,-2-1 2,-1 2-3,3 0 0,-2-1 1,2 1-4,-3-3 5,0-2-4,2 5-1,-2-2-1,0-3 2,3 5-1,-3-5 1,1 4 3,-1-4-3,5 3-4,-5-3-2,0 0 3,0 0 0,0 5 2,0-5-5,0 0-2,0 0 2,0 0 3,3 1 0,-3-1-3,0 0 1,0 0 3,0 0-1,0 0-4,0 0 1,0 0 2,1 4-3,-1-4 2,0 0-5,0 0 0,0 0-2,0 0 4,0 0 0,0 0-6,0 0 1,0 0-3,0 0 1,0 0-2,0 0 0,0 0 0,0 0-3,0 0 1,0 0 3,0 0 0,0 0 1,0 0-2,0 0 0,0 0 4,0 0 0,0 0 3,0 0-2,0 0 3,0 0-2,0 0 1,0 0 2,0 0-2,0 0 0,0 0 0,0 0-1,0 0 1,0 0 2,0 0 2,0 0-3,0 0 2,0 0-1,0 0-2,0 0 3,0 0 0,0 0 3,0 0-5,0 0 1,0 0 3,0 0-1,0 0-5,0 0 5,0 0 0,0 0-1,0 0 0,0 0-1,0 0 1,0 0 1,0 0-1,0 0 2,0 0 0,0 0-1,0 0 1,0 0-1,0 0 0,0 0 2,0 0-3,0 0 4,0 0 0,0 0-1,0 0 0,0 0-2,0 0 0,0 0 0,0 0-5,0 0-2,0 0-9,0 0-1,0 0-8,0 0-5,0 0-8,0 0-7,0 0-12,0 0-12,0 0-13,0 0-13,0 0-29,0 0-19,0 0-32,0 0-147,0 0-350,-9-10 155</inkml:trace>
  <inkml:trace contextRef="#ctx0" brushRef="#br0" timeOffset="194153.4993">13272 3502 21,'0'0'58,"0"0"-8,0 0 1,0 0-5,0 0 0,0 0 0,0 0-7,0 0 9,0 0-8,0 0-5,0 0 1,0 0 9,0 0-14,0 0 8,0 0 1,0 0 4,0 0-1,0 0-8,0 0-3,0 0 1,0 0-9,0 0 11,0 0 6,4 4-2,-4-4 13,0 4-8,0-4 11,0 4-18,0-4-4,0 0 1,-4 6 1,4 0 4,0-6-2,0 4 5,-2 0 0,0 4 0,2-5-12,-3 2 3,0 1-4,3 1 0,-2-3-4,0 4-2,0-3 4,-2 4 5,1-2-6,3 1 6,-5 0-7,1 1-4,-1-2-1,1 3 3,-1 0-2,0-1 0,0 1-2,0 0 2,-1-3-8,0 4 6,3-2-4,-3 0-2,1 1 2,1-1-4,1 1 3,-4 0-3,4-2-5,0 3 4,0-5 1,1 2-1,0 0 2,1-1-2,0 0 2,1-2-3,0 0-1,0 1-1,1 0 6,0-1 0,1 1 4,0-1-3,0-1-6,2 2 2,-1-1 3,2-2-1,-1 2-2,1 0 5,0 0-6,-1 0 3,1-4-8,3 4 5,-3-2-2,2 0 3,0-1-1,-2 1 2,4-2 2,-2 2-2,0-3-2,4 0 4,0 0 2,-2 0-5,0-4 2,2 3 3,2-3 2,-5 1 0,2 0 6,-2-1-1,0-1-2,3 0-1,-1-4 0,-1 5-1,1-7 1,-1 5 4,2-8-6,-3 5 2,0-1-2,-1-2-2,0 4 1,1-3-5,-2-2 4,-1 4 9,0-4-1,-2 0-1,0-3 1,-3 5-4,1-2 9,-2-3-1,-2 0-5,-1-1 4,2 5 0,-5-4-4,3 2-3,-4 1-1,0-1-5,1 2 2,-3 0-4,-1 4 0,2-1-2,-3 3-3,1 2-5,-5-6-17,0 5-11,-3 1-20,-2 2-21,2 2-25,-1 3-26,-1 0-31,3 1-47,-1 0-204,-1 3-433,3 0 192</inkml:trace>
  <inkml:trace contextRef="#ctx0" brushRef="#br0" timeOffset="196722.2089">13548 6491 62,'4'-3'108,"-4"3"-2,0 0-3,0 0-2,0 0-11,0 0-2,0 0-6,0 0-3,4-2-5,-4 2-4,0 0-3,0 0 3,0 0-8,0 0-8,0 0 2,0 0-8,0 0 4,0 0-5,0 0 5,5 7 4,-1-5 2,-3 2-4,1 0-5,-1-2-5,1 4-3,3-2 2,-2 2 8,1 0-9,0 3-6,1-1 2,-1 3 6,-1-1-2,1 3-1,0-2 0,2 3-4,0 3-1,-3-5-5,3 4-3,0-1 0,-1 1 0,0-1 0,-1 1 5,0 2-1,1-1 0,1 7-9,-3-5 4,1-2-2,-3 3-1,2-1-1,0 7-5,1-8 1,-4 1 1,3 8-5,-1-8-1,2-1 0,0 0 1,-4 1-3,0-3-2,2 0 1,0 5-1,-4-5-2,4-4 2,-4-1 1,0 6 0,2-5 2,-4 0 0,2-1 1,-1 0-1,-1 1-1,0 1 0,-1-1-4,1-2 3,-1 2 2,0 1-2,0-4-1,0 0 1,0 3 4,-2-3-5,1-1-1,1 1 2,0-1-1,0 0-3,0 1 4,1-1-6,-5 1 2,4-2-1,-4 2 1,4-2-2,-2-2 0,-3 5-2,5-4 3,1 0-2,-5 1-1,-1-1 3,2 1-1,-1-4-1,-1 3-2,5-3 1,-3 4 1,-2-2-1,0-3-2,2 5 2,-2-1 3,-1-2-2,0 2 1,1 0 2,-1-1-1,-1-1 0,-1 2 0,2-4-2,-2 4 0,2-3 0,-1 1 5,-2-2-2,0 3-2,2-1-2,-2-1 3,4-1-1,-4 0 1,1-1 3,2-1 2,-5 3-3,5-3-2,-4 1 2,1-1-2,0-1-4,1 2 8,-5-2-3,3 1 5,2 0-5,-4-4 0,1 2 5,3 0-4,-1-1 0,2 0 0,-2 2 14,1-4-13,2 1 0,-2 0 1,3 0-6,-1 0 3,-1 0 0,0-1 1,0 1-3,3-1 0,-2 1 0,1-2 0,1-1 0,0 1-4,-2 0 5,1 1-2,3-2-2,-2 0 2,-5 2 1,6-4-2,1 4 3,-1-2 3,-2-1-1,1 2 0,-1-2 1,2 0-2,3-1-2,0 1-1,-4 1-3,4-4 5,-2 1-3,2-1 0,-2 2 0,-1-1-1,5-2 1,-3 3-3,1-2 14,0 1-13,1-1-1,0 1-1,-2-2 1,3 0 3,-2 0-1,1 0 0,3 0-5,-2 0 1,3-1 11,-1 1-8,0-5 1,-2 6-2,2-7-1,-3 3 2,4-2 0,0-1 1,0 1-3,0 0 0,0 1 1,0-1 0,0 1 2,0-1 0,5 2-4,-5-2 1,4 1 3,-4 4 0,4 3 4,-3-2-4,2-3 0,2 2 2,-4-3-8,3 4 5,1 0 2,-1-1-2,0 0 1,1 3-2,-4-2 0,3-1 0,-1 6 0,-1-5 0,2 1-3,0 1 10,-2 2-8,1-1 0,-1 2 2,1 1 1,1-5-7,-2 4 5,2-2-3,-1 0 2,-1 4-1,1-1 8,-3-2-7,4 4 0,-2-3-3,1 3 10,-3 0-8,2-2 1,-2 1-2,0 4 3,3-6-1,-2 4 2,-1-4-1,0 6-8,3-6 10,-3 2-4,0 4-3,1-3 5,-1 3 2,0 0-4,3-3-2,-3 3 4,0 0 0,1-4-3,-1 4 4,0 0-2,0 0-1,0 0-1,0 0 2,0 0-1,0 0-4,0 0 1,0 0 2,0 0-4,-10-1-1,10 1-1,-9 3 2,9-3 0,-15 8 0,5-4 3,-2 1-4,0 0 2,-2 2 4,0 0-4,1 0 1,-5 1 6,4 0-8,0-2 7,0 0-3,0 3-2,1-4 2,1 2 0,1-1-1,1-2 1,-1 3 1,2-2 0,1-1 3,0 1 0,1-2-3,-1-1-1,3 1 1,4 1 1,-3-3-1,0 1 1,4-2 1,-6 2-3,6-2-3,-3 3 9,3-3-9,0 0 2,0 0 3,-5 1-5,5-1 1,0 0 0,0 0 1,0 0 2,0 0-1,0 0 1,0 0 1,0 0 0,22-6 0,-16 1-2,2 0 0,-1 3 0,2-4-2,0 0-3,-1 1 4,1 0 0,0-2-3,0 0 4,-1 1-2,2 0 10,-3 1-8,1 0-2,0 1-1,-1-4 3,1 3 3,-3 2-3,0-1 1,4 1 1,-4-1-1,0 0 0,2 2 1,-1-3-1,-1 3-1,3-1 0,-3-1 2,0 1-2,-1-2 0,4 3 3,-3 0-3,1-3-1,-2 4 5,2-1-3,-3-1 0,5 2 2,-2-2 5,1 2-7,1 0-1,0 1 1,2-1-2,-1 1 1,0 1 0,-3 0-1,4 3 3,-3-3 1,3 0-3,-5 2-6,3-2-1,-1 2 5,0 0 1,-2 0-4,3-2 2,-3 5 2,0-3-3,-2 1 1,3-1-3,-5-1 4,3 0 1,0 2-1,-4-4 2,4 6 0,-3-4 1,-1-2-2,3 3 3,-2-1 0,-1-2-3,3 5 5,-3-5 1,0 4-4,0-4 3,0 4 0,0-4-1,0 0 0,0 0 3,0 5 1,0-5 0,0 0 0,-4 4 0,1-2 3,3-2-4,-5 3 4,4 0 1,1-3-3,-7 4 1,3-2-1,1 1 3,-1 0 0,-2 1-1,3-2 3,-1-2-3,0 3 4,-1-1-5,0 1 9,0 0-9,1-1 1,0 0 2,-3 0-2,1 1 3,1-1-2,0 0 4,1 2 11,-1-3-11,0-1 4,5 0 2,-9 0-4,2 3-1,-1-1-6,0-2 2,-1 0 2,3 0 2,-4 0-5,-3-2 4,0 2-11,3 0 6,-3 0 0,3-3-3,1 3-4,-4 0-9,4 0-6,4 0-8,-8 3-10,7-3-14,0 0-16,6 0-13,-12 0-17,6 0-15,-1 4-21,1-1-21,-1 0-18,2-1-21,0 3-40,0-2-133,1 1-392,2 0 174</inkml:trace>
  <inkml:trace contextRef="#ctx0" brushRef="#br0" timeOffset="197441.3962">13658 7847 140,'0'-4'271,"-1"0"-10,1-4-27,0 4-9,-1-2-9,2 2-8,-2-1-18,2 0-7,-1 2-8,0 3-7,-1-4-10,1 4-5,1-5-17,-1 5-3,0 0-10,0-5-11,0 5-11,0 0-9,0 0-10,0 0-4,0 0 1,0 0-7,0 0 9,-1 17 2,1-10 4,0 3-9,-3 2-11,2 0 4,-2 5-8,2-4-4,1 3 3,-4 1-9,4 0-5,0-2-3,0 2-1,-1-3-13,-1 1 0,2-4-8,0 1 0,-1 0 3,1 0-24,0-2-5,-1 0-17,0-1-19,-1 0-20,2 1-25,-2 1-25,0-3-34,0 3-34,2-1-34,2-1-46,0-2-35,-2 2-238,0-1-572,5-2 254</inkml:trace>
  <inkml:trace contextRef="#ctx0" brushRef="#br0" timeOffset="206245.7062">9086 6486 14,'0'0'126,"0"0"-19,0 0-4,0 0-9,-3 10-16,3-10-6,-2 7-4,1-5-4,-1 4-9,2-2-1,-3 1-4,3 1-1,-3 0-7,1 0-7,-1 1 2,2-2-7,-2 1 4,-1 2-4,1-2 7,0 2 3,-1 1-1,0-1 3,-1-1-9,0 0 0,2 3-2,0-3 7,-4 3 8,3-3-7,-2 0-1,-1 4-2,0-2-4,-1 0 2,2 0 2,-3 2 6,1-2-7,-1 0 3,-1-1-2,2 1 0,-1-3 1,-1 6-3,1-4 2,-1 1-2,1-1-1,-1 1-1,-2-1-5,1-2 1,1 2-8,-1 1 4,0-1 1,-2 4-3,-1-3-8,0 1 3,4-1 3,-4-1-3,-4 3-5,5-5 2,-1 3 1,0-2-3,1 2 2,2-4-2,-2 2 2,3-3 0,-3-1 1,3 3-1,-1-1 0,-1 0 2,-1 1-2,-5 0 0,8-3 2,-7 4-7,-2-1 2,1-2-4,0 1 2,4-1 1,-5 1-3,1-1-1,-1 1 3,2 0-1,1 0-1,-6 0-3,4-2-3,-2 2 5,-7 1-3,-2-2 2,9 0-2,-9-1-1,1 3 2,0-5 1,0 4-3,1-1 0,0 0 2,-3-1-1,2-2 0,2 0 0,4 0 1,-8 0 0,2-1 2,4 2 3,-3-2-4,0 0 2,4 0-1,3 0-2,-2 3 3,-5-3-1,6 1-2,0-1 2,-2 1-5,3-1 1,-3 0 2,-2 0-3,6 0 3,-1 0 1,1-1-5,0 1 1,1 0 3,0 0-2,3-1 0,-5-2-1,6 3 0,-1-3 2,-4 3-2,7-2 0,0 1 0,-1-3-2,0-1 4,0 2-3,0 0 0,-1 1 0,-2-4 1,2 1-2,-2 0 3,-3 3-1,4-4-4,-3 2 3,-1-2-1,-2 2 1,0-3-1,-6 3 1,5 1-5,3-2 5,-3 2 2,0-2 1,2-2-4,-2 5-1,2-5 2,0 2 0,0-2-1,-2-1 2,3 6-4,-1-5 5,2 2 2,-2 0-4,2 1-2,-3-4 2,3 3-1,-2-2 1,-2 4 0,1 0-3,1-1 4,-1 2 2,1-3-2,-1 3 0,0-3 2,3 0 1,-2 1-3,4 2-1,2-3 2,2 3-1,0-2 3,-6-2-4,4 4 0,3-2 7,-3 1-7,2-1 2,1-2 0,-2 2 0,3 1 6,-4-1-5,2-1 3,2 0-1,-3 0 0,0-2-1,-1 2 4,4-2-3,-4 0-1,0 1 0,1 2-1,-1-4 6,3 2-3,-2 0 0,1-1-2,-3-1 0,2 3-1,-1-1 0,1-1 3,1 1-1,2 1 0,-1-1-3,1 1 1,-3 0-2,4 0-1,-4 0 4,2 0-2,2 0-1,-4-2-1,1 5 0,2-5 2,0 3 0,-1-1 0,2 1-2,-2-3 2,1 2-2,0 0 0,1 1 0,-4-1 1,3-2 0,1 2-3,-1-3 5,0 4-1,-3-4 0,0-1-1,4 1-4,-1 2 2,-1 0 5,2-2-4,-3 2-2,0-1 4,4 2-3,-4-2 2,-1 2-1,4-3 2,-3 1-5,1 1 3,0 0 0,1-1-4,1 0 2,-4 2-1,-1-4 0,0 1 3,5 1-1,0 0 3,-4-3-3,4 5 0,-1-3 1,0 1 0,0-1-2,1-1 2,0 4-2,-1-2 1,3 5-1,-1-6 1,0 1 2,0 0-3,0 1 0,-1 1 3,0-3-2,3 3 0,-1 1-2,0 0 2,2-3 0,-3 2 0,3 0 3,-2-3-1,1 4-6,0 0 8,1-2-3,-3 0 1,4 1 0,-2-4-3,-2 3-1,4 1 1,-1-6-1,-4 3 3,4 1 0,-5-3 1,6 4-2,0-2 1,-1 3 2,-1-3-2,0-1-2,-1-2-1,2 3 2,0 0 2,1 1-2,1 0 5,-2 2-5,-1-5-1,3 5 2,-1-4 0,1 2 3,-3-5-6,1 7 3,1-5-2,-1 5-2,0-2 5,0-3-3,1 3 2,-2-3 4,2 3-6,-3-1 1,1 1-1,3 1 0,-4-2-4,2-1 7,-4 2-1,4-2-1,-3 2 0,6-2-3,-6 3-5,3-5 6,1 8 3,-1-4 1,1-1-2,-1 4 1,0-3-1,1 0 0,-1 2-1,0-3 0,1 4 0,2-1 1,-1 0 1,0 0 1,-1-2 14,3 3 0,-4 0-4,1-1-2,3 1 1,-1 0-3,-1-1 2,2 2-4,-2-2 1,3 1-1,0 4 2,-5-6-2,4 3-2,1 3 1,-3-7-1,2 3-1,1 1 0,-1 0 1,1 3-2,-3-7-1,2 3 0,-3 1 1,4 3 0,-1-7 0,1 7-1,-3-5-1,3 5 2,-2-3 1,2 3 2,0 0-3,-4-4 2,4 4-3,0-2 1,0 2 1,0 0-4,-4-5 2,4 5 1,-1-5-4,-3 3 5,4 2-3,-3-5-1,3 5 3,0 0-4,-2-5 4,2 5 2,-3-3-3,3 3-1,0 0 2,-4-5-2,4 5 1,-2-3 4,2 3-3,0 0 0,0 0-2,0 0-2,0 0 1,-4-1 0,4 1-2,0 0-1,0 0 4,0 0-5,0 0-1,0 0 0,-4 7 2,3-2 2,-2 2 1,1 0-2,0 2-1,1 3 5,-2-3-4,2 5 3,-1-2-2,-2 3 3,3 1-2,-3 0-1,3-3 2,-3-1 0,4 5 1,-2-3 2,0 1-3,-2-7 1,4 4 0,0-2 2,0 1-4,0-2 4,-2 0 0,0-2 0,2 0 0,0-1-2,0-2 0,-1-2 1,1 3 0,0-5 3,-1 5 1,1-5-1,-3 2 4,3-2 5,0 0 5,0 0-4,0 0 4,0 0-1,0 0-2,0 0-2,0-14-3,0 7-2,0-3-1,0 1 1,0 1-1,3-4 0,-2 0-2,0 1 0,-1-1-6,0-2 3,2 2 2,0 3-2,1-2 0,-2 2-1,0-1-1,2-1 2,-3 3-2,4-3 3,-1 3-2,0-1-4,2-2 5,-3 5-4,2 1-1,-1-3 5,1 3-2,0-2-3,0 0 1,-1 1 2,2 0-1,0 0-1,-1 0-1,0 2-1,-1 0-6,2 1-1,-1 1-1,-3-2-4,-1 4 1,10-3-2,-7 1 1,-3 2 2,10 2-3,-10-2 10,10 3-8,-4-3 3,0 2-1,0 2 3,3-1-3,0 5 2,0-3 3,0 2-1,-2-2 0,0-1-2,3 3 7,-1 1-4,0-1 1,-1 0 0,-4-1 1,5-1 0,-3 0 1,-1 1 5,0-3-3,-1 1 1,-3-1-1,3-1-1,-1 1 3,-1-1 5,-2-2-3,3 5 4,-3-5-2,3 2 8,-3-2 5,0 0 1,2 3 6,-2-3-3,0 0 0,0 0-2,-7 4-1,7-4-3,-10 3-4,4-1-1,-2 1 0,-2-1-1,0 2 0,-2 3 1,-2-3-3,1 1-4,2 0 1,-2 2-3,-3-1-13,4 2-7,2 0-22,-3-2-18,5 2-26,1-1-12,-1 2-13,2 0-16,2 4-13,2-3-17,0 3-17,3 4-159,-2 0-359,3-1 159</inkml:trace>
  <inkml:trace contextRef="#ctx0" brushRef="#br0" timeOffset="206877.3739">6482 7286 38,'-4'-4'223,"2"1"-14,2 3-15,-3-4-16,3 4-12,-1-3-16,1 3-7,0 0-12,0 0-5,-3-5-13,3 5-7,0 0-11,0 0-10,0 0-7,0 0-6,0 0-4,0 0-8,0 0-6,0 0-2,0 0-2,0 0 3,0 0 6,3 15 3,-3-7 2,3 1-1,-3 3-2,3 0-6,-2 0-4,1 0-2,0 3-1,-1-3-4,-1 3-4,3 2-4,-2-3-1,-1-2-4,2 2-5,-2 1 1,1-3-6,1 4-1,0-3 0,-2-1-4,0-2 0,5 2 4,-5-3-9,1 2-8,-1-6-6,1 4-14,0-4-21,2 2-19,-3-2-29,3 4-31,-1-3-32,2 0-42,3 1-56,-4-2-157,7 0-435,-2-2 192</inkml:trace>
  <inkml:trace contextRef="#ctx0" brushRef="#br0" timeOffset="210441.5056">18672 3520 108,'-6'-7'111,"2"-1"-8,0 2-3,-1-4-10,-4 2-3,2 0 1,-1-1-7,0 4-4,0-3-7,1 2-3,-1 0-7,2 2-4,-3-1-15,1 2-7,-1-1-2,-1 2 0,0 1-4,-3-1-5,5 4-2,-3 0-3,-2 1 2,4 2-8,-5 0 4,5 2-5,-5 6-1,1-3 0,4 0 2,-2 3-3,3-2-10,0 2 14,3 1-10,-1-1 8,1-2-7,4 2 1,-1 1 3,1-3-6,5-2 5,-3 0-3,0 0 0,3-3-1,1 1 4,-1-2-4,0 1 0,3-2-2,-2-1 5,2 1 7,1-4-4,2 0 10,-1 0 0,1-2 7,3 0 2,1-3 9,-4-2-4,2-1 1,-1 0-2,2-4-5,1 1 4,-5-2 3,3-2-10,-2 3-3,-1 2-1,0-5 12,-3 5-1,2 0-1,-2-1-4,1 1-1,-3 1-6,2 0 4,-1 3-4,-3 1-2,1 0 0,0 1 0,-1 0-2,1 0-1,-3 4-7,4-1-4,-4 1 2,0 0-1,0 0-1,5 7 6,-4 0-7,0 2 5,-2 7-4,0 1 2,-1-1 0,0 4 1,-1 1 2,-3 7 0,2-1 1,0 1-1,0 1 2,1 0-1,-1 2 0,1 1-3,2-3 3,-2-1-1,-1 1-1,3-8-1,-3 5-1,0-8 3,2-1 2,1-5-7,-2 1 6,2-4-6,0-3 10,-1 0 8,2 0 17,0-1 11,2-2 13,-2-3 5,0 0 1,0 0-9,0 0-3,0 0-2,12-20-7,-7 8-3,3-4-6,-1 0-5,4-2 2,-1 1-9,4-8-7,-1 0-1,0 4 1,-7 3 6,4 1-10,-2 1-6,2 0 4,-6 5-3,1-1 0,-1 2-2,0 6-11,0-8-6,-4 6-26,5 2-8,-1-3-11,-2 1-9,-2 1-17,3 2-16,-2-1-10,-1 4-30,0 0-8,4-10-26,-4 7-15,2 0-12,-2 3-126,3-2-347,-3 2 153</inkml:trace>
  <inkml:trace contextRef="#ctx0" brushRef="#br0" timeOffset="210806.4177">18964 3659 13,'-3'4'130,"-1"0"-17,-1 3-9,4-1-8,-3 5-15,1-2-5,1 4-6,0-1-10,2-4-3,2 4 0,-2-2-13,2-1-1,2 1 6,0-3-3,1 0-1,-1-1 3,1-1 2,3-2 6,-2 1 1,-2-3 2,1 2 13,3-1 2,-3-3 0,5-3-3,-2 2-1,0-5 7,2 0-1,-3-2-1,2-2-5,-2 0-1,0-3 0,0 0-7,-3 0-2,0-3-11,-3 7-6,-1-4-6,-1 1-2,-1 1-2,0 2-10,-2-1-15,0 1-2,-4 3-21,2 2-17,-2-3-15,-2 7-13,-1 0-24,0 2-23,-4 3-13,0 1-22,-3 2-6,-4 8-18,5-3-99,-5 7-286,2 3 127</inkml:trace>
  <inkml:trace contextRef="#ctx0" brushRef="#br0" timeOffset="211600.6182">18570 4593 84,'3'-6'120,"-1"1"-9,3-3-2,-4 2-7,1 0-10,2-1-6,-2-2 0,2 1-4,-4-2-7,0 0-5,0-2-8,-1 2 13,-2-1-21,1 1 2,-4-2 0,-1 5-5,1-3-10,-3 4-1,1 0-2,-5 1-4,4 0-7,0 3-7,-5 2 1,4 0-2,-4 2 3,1 3-11,2-2 7,-2 4-9,4 0 1,-2 3-4,3-3 2,1 5 0,1 2-2,-2 2 2,4-3-1,3 0-2,-1-2-3,2 2 0,1-1 2,1-5 0,1 3 0,2-1 4,-1-1-4,2 0 3,-2-1-2,1-3 13,2 0-10,-2-3-3,1 4 11,-6-5 7,13 0-2,-13 0 1,19-5-2,-14 5 3,3-4 4,-1-1-3,1-3 1,1-1-5,-1 1-1,-2 1-1,3-2-1,-1 1 3,1-4 1,-3 3 7,1 1-6,-5 1 2,3 2-2,0 0 0,-2 0-1,1 2-3,-2-3-2,-2 6-4,3-6 2,-3 6-9,5-4 3,-5 4-1,0 0 1,0 0-2,0 0 1,5 16-3,-2-11 9,-2 6-9,-1 1 3,3 3 0,-3 3 1,1 0-3,0 1 4,-2 0-3,1 8 1,-1-3 0,-1 0 1,0 2-3,-1-7 5,3 0-3,-2 0-4,-2 7 3,4-9-4,-4-1 4,4-6-3,0 1 3,0-1 2,-2-4 9,1 1 6,1-3 13,0 0 15,0-4 1,1 4 16,-1-4-11,0 0-4,0 0-2,16-14-6,-10 5-2,7-7 3,-3 2-2,-1-2-2,9-6-5,-4 1-1,0 5-3,-3-1-2,1 2-9,-3 1-1,1 0 0,1 1-2,0-1-3,-6 5 3,3 1-4,-2-2-2,1 1 0,-5 2-7,1 2-5,1-1-10,-2 2-18,2-1-8,-1 1-17,-3 4-18,3-5-20,-3 5-21,2-5-27,-2 5-21,0 0-19,2-5 0,-2 5-4,0 0-18,0 0-134,0 0-360,0 0 159</inkml:trace>
  <inkml:trace contextRef="#ctx0" brushRef="#br0" timeOffset="211860.5239">19045 4630 181,'0'0'237,"0"0"-22,0 0-26,0 0-19,0 0-14,0 0-14,2 15-9,-1-8-11,2 4-12,-2-3-11,0 5-6,0-1-11,1-1-9,-1 5-6,2-4-8,-5 4 2,4 1-12,-1-2-5,0 3-9,0 0-13,1 1-16,0-2-11,-1 2-18,-1 2-28,0-3-15,-1 1-36,1 0-28,0 1-11,-2-3-39,-1 1-95,1-2-297,0-4 132</inkml:trace>
  <inkml:trace contextRef="#ctx0" brushRef="#br0" timeOffset="212720.7853">18525 5537 20,'4'-6'151,"-4"0"-18,4 2-10,0-1 9,0-3-12,-3 1-14,-1-2 8,4 1-2,-4-1-11,0-3-11,0 2 0,-4-2-4,3 0 0,-3 0-15,0 2 0,-1-2-1,0 2-5,-3 3-6,3-2-7,-4 3 2,4 0-6,-4 1-4,0 1-4,1 0-6,-1 1 0,0 1-3,2 3-3,-1 0-6,2 1 2,-3-1-8,1 3-1,2-1-3,-2 3-2,0 0 1,5-1-2,-4 2-3,1 0 1,2 1 0,0 1 0,-2-1 2,5 4-1,-3-3-3,2 1-2,2-2-2,0 0 6,2-3-3,-1 6-1,-1-4-3,3 0 4,1-1 0,-2 0-3,0-3-3,1 2 1,0-2-2,-1 3 2,-1-3 4,2-1 1,0 0-1,-3-2-1,3 4 0,-3-4-7,7 1 11,-7-1-6,5 3 2,-5-3 1,0 0-3,10-3 0,-10 3 3,8-1 0,-8 1 0,5-1-1,-5 1-1,7-2-5,-7 2 2,6-1 2,-6 1 1,0 0 1,0 0-1,0 0 0,7-1-3,-7 1 0,0 0 6,0 0-2,0 0-3,0 0 2,0 0-3,0 0 2,0 0 3,0 0-2,0 0 1,0 0-5,0 0 3,7 1 0,-7-1 2,0 0-4,0 0 4,0 0 2,0 0-4,0 0 5,0 0-3,0 0 2,0 0-1,0 0 0,0 0 0,0 0 1,0 0 5,0 0 3,0 0 0,0 0 4,0 0-5,0 0 1,0 0 1,0 0-4,0 0 5,0 0-8,0 0 1,0 0 3,0 0 1,0 0-5,0 0-3,0 0 2,0 0-1,0 0 0,0 0 0,0 0-2,0 0-1,0 0 6,0 0-1,0 0-5,0 0-2,0 0 5,0 0-2,0 0-1,0 0 2,0 0-1,0 0-2,0 0 2,0 0-2,0 0 0,0 0-2,0 0 2,0 0-3,0 0 2,0 0-1,0 0-4,0 0-5,0 0 2,0 0-7,0 0-3,0 0-2,0 0-7,0 0-13,0 0-7,0 0-27,0 0-13,0 0-23,0 0-13,0 0-3,0 0-16,-5 8-147,5-8-315,-6 4 140</inkml:trace>
  <inkml:trace contextRef="#ctx0" brushRef="#br0" timeOffset="214166.4514">18593 5404 84,'0'0'86,"0"0"-2,0 0-12,0 0-1,0 0-16,-2-2 8,2 2-7,0 0-6,-3-4-2,3 4 1,-5-3-3,5 3-4,-3-3 2,3 3-9,-7-4 0,7 4 5,-7-2 10,2-1-6,5 3-7,-9-1-2,2 1-2,0-1 5,7 1-7,-15-1-3,7 1 8,-1 0-5,-4 0-9,2 2 5,-2-1 7,3 2 4,-4-1-9,2 2 1,-2-1-1,1 2 0,-1-1-5,3 1-2,-1-1-4,0 3 4,0-1-2,2 1-10,0 1 10,1-2 0,1 2-12,-1 0 11,2 1-4,0-2 2,2 6-3,-4-4-1,5 3-2,-1-4-3,3 3-3,2 2 5,-2-4 2,2 3 5,0 0-11,0 1 3,0-4-2,4 1 0,1 1-5,-3-5 1,5 3-6,-3 1 13,1-7 0,0 5-4,3-2 0,-3-3-1,4 2 0,0-2 1,-1-2-3,-2 2 4,4-3 1,2-1-3,-1-1 0,-2 0-1,1-2 0,-3 1 1,3-2-4,-2-2 2,-2 2 3,2-1 2,1-1-2,-4-2-4,-1 2 2,-1-1 1,1-1-6,0-2 3,0 2-2,-3-3 1,0 3-3,1 0 3,0-2 5,-2 0 1,0 0-2,0 4 0,0-4-3,0 3 6,0 1 0,0 1 4,0 1-3,0-1 7,0 1-3,0 0-2,0 5 3,4-3-3,-4-1 1,0 4 1,0-5-4,0 5-1,0 0-5,0-5-1,0 5-4,0 0 9,0 0-5,0 0-8,1 17 16,1-7 2,0-1 3,-2 5 3,0 3-4,2-4 0,0 4-4,2 0-2,-4 1 2,5-1 3,0 3 0,-4-3-5,3 3 4,0-1 1,-3 0 1,3-2-2,-2 0-5,4-2 5,-5-3 0,4-1-1,0 2 1,-5-4-1,3 3-3,-2-6 3,2 3-2,-2-6 1,3 0 4,-3 3 6,-1-3 3,4-1 14,-4-2 0,3 5 2,-3-5 3,0 0 2,0 0-6,11-6-4,-8 1 0,-1-1-7,2-4-3,-1 3-2,0-3 7,1 0-11,-2-3-1,4 3-5,-2-5 2,0 5 2,1-6-3,-3 7-2,2-2-3,0-1 1,0 2 4,-2 3-7,-2-2 0,1 3-1,2-1-8,0 0-15,-3 2-11,1 0-14,0-2-16,0 3-23,0 0-14,1 0-25,-2 4-28,3-8-4,1 4-26,-3 2-35,3-1-113,-1 1-355,-3 2 157</inkml:trace>
  <inkml:trace contextRef="#ctx0" brushRef="#br0" timeOffset="216036.6055">18969 5659 112,'0'0'150,"0"0"-15,0-7-14,0 7-12,0-6-7,1 4-14,3-1-3,-3-3-10,3 0 1,-3 3-12,3-1-8,1-1 0,-1 0-2,0 1-1,1-1-7,3-1 3,1 0-8,-4 3-1,4-2-3,1-2-1,0 5-5,-1-3 0,1 1-3,1 0-7,-2 2 1,-1 0-3,-3-1-1,3 2-6,-3 0-3,4 1 1,-9 0 0,8 1 1,-2 0-5,-2 2 1,1-1-3,-1 1 0,-3 0 3,3 2-1,-3-1 2,-1 2-2,0 0-12,0 3 22,-1 0-15,-4 1-1,1 2 9,-3-2-1,-2 5 0,-3-3-3,1 0-1,0 0 9,-1 0-3,1 1 4,-3-4-5,5 0 4,0 2-3,2-4 3,-3 3 4,2-4 1,1 2-3,2-3-3,-1-3 2,4 1-3,-2 3-2,1-3 0,3 0-1,0-3 6,0 0-3,3 5 4,-3-5 5,6 3 1,3-3 0,-1 0 0,2-1-1,4-1 2,-1-1-1,5 3 3,-2-4 5,2 0-6,2-2 6,-3 3-5,5-2 3,-4-2-2,2 2-1,-1 1-5,1-1-4,-4 2 1,-3 0-9,0 1-13,-2-1-6,1 2-17,-5 1-10,0 0-17,-1-3-18,-6 3-13,14 3-18,-9-3-14,0 0-13,1 1-21,0 2-136,-6-3-313,6 3 140</inkml:trace>
  <inkml:trace contextRef="#ctx0" brushRef="#br0" timeOffset="217682.4663">19721 3032 11,'0'0'90,"0"0"-7,0 0-12,0 0-5,-4-2-9,4 2-4,0 0-12,0 0 7,0 0 4,0 0-6,0 0-13,0 0 6,0 0-6,0 11 19,-1-7 4,2 1 8,1 0-4,-1 2-2,-2 1-1,2-2-8,-1 5 1,1-2 13,1 3-7,-2 0-4,-2 3-6,4 2-2,-4-1 4,2 0-3,0 2-7,-1 2-1,0-1-1,-1 8 4,2-8 9,0-1-7,0 5-1,-2-2-5,1-3-5,-1 8 2,1-6-3,-2 0 3,3 3 2,0 3 4,-1-8-7,1 9-2,-1-8 4,0 6 1,1-1 1,0-5-1,0 9 3,0-3 4,0 1-7,-2-2-5,-1-4 2,3 3-3,-1-2-1,-1 7 0,1-3 1,0 3 2,-1-8-2,1 4 2,0 0-2,-3 1-2,3 1 1,-1 0-7,1 0 2,0 0-2,-1-6 2,1 0-1,2 4 1,-1 2-6,-5-1 5,5 1-5,-1-8 11,-4 2-9,3-1-1,0 2-4,1-3 4,1 3 1,-4-1-3,4-1 1,0 8-3,-3-10-2,3 1 9,-1 0-5,-1 3-3,2 0 4,-3-3 1,6 7-2,-6-5-2,6-1 3,-3 5 3,-3 1-3,3-4 0,0 3-6,0-5 3,3 10 0,-3-4-1,0 1 2,2-1-1,-3 2-4,2-1 3,0-1-1,1 3-2,-2-9 0,0 1-1,0-1-3,1 6 10,-1-6-6,0 1 1,0-2-3,0 2 1,0-1-1,0 1 4,-1 4 4,1 3-9,-3-3 12,2-5-8,0 7 3,-2-1-3,2 4 10,0-3-14,-2 3 2,3-1 2,-4 0-6,4-1 4,-5 2 0,5-3-4,-5 1-1,0 0 1,5 0 1,-3-1 2,3-2-3,-2 3 0,-1-3 2,1 4-3,0-5-1,-3-3 2,3 5-6,-2-6 9,0 1-4,4 6 1,-4-6-2,0-3 7,4 0-6,-1 0-5,-3 0 3,0-1 0,4 1 2,-5-5-3,3 0-1,2-3 4,-1 3-7,-1-2-6,2-1-4,-1-2-9,-2 0-15,1 3-13,1-5-14,1-5-12,-2 10-20,2-10-11,0 7-22,0-7-19,0 0-25,0 0-19,0 0-36,0 0-171,0 0-432,-5-38 193</inkml:trace>
  <inkml:trace contextRef="#ctx0" brushRef="#br0" timeOffset="219176.8976">19717 3754 9,'0'0'81,"0"0"12,0 0-15,0 0 2,0-5-16,0 5-2,2-4-9,-2 4 1,0 0-3,0 0 2,0-6-7,0 6 0,0-5-4,0 5-7,1-2-2,-1 2 1,0-7 0,-1 3 3,2-1 3,0 2 0,1-2-13,-2 5 6,1-9 0,0 5 3,1-4 7,-2 1-16,2 0 3,0 1 16,-4 0-1,4 0-2,0 1 1,-2-2-5,0-3-3,0 4-1,0 0 2,0-2-3,-2 1-1,0-2-3,2 0 5,-2-2 2,2 1-2,-3 2-2,2-5-16,-2 4 0,2-1-1,-2-3 10,3 4-1,-1-1 5,1-1 3,-1 0-6,-2 1 0,2-2-5,-2 0 3,2 0 6,0 1-3,-1 0-8,-1 1 1,2-3 4,-2 1-8,2 1 6,1 2-5,-2-7-2,2 5 2,-2 1 0,2-1-1,0 1-7,-1-2 0,2-1 0,-2 1 0,2 1-4,1 1-1,0-3 1,-2 0 0,2 3 2,0 0-3,-2-1 0,1 2 0,0-3-5,1 2 3,-2-1-2,0 1 0,2-2-1,-1 0 3,0 0-1,0 0-1,1 1-5,-1-6 5,-1 0 1,1 0-4,1 3 1,-2-2-2,2 1 5,-1 3-2,1 0-2,0-4 2,-2 5-3,2-1 5,-1-1-3,-2 3 9,-1-3-3,2 4 8,-4-1 4,4 0-4,-1 0-4,1 1 3,-2-1-6,0-2 4,1 0-4,-2 3 5,1-4-4,-1-2 0,-1 4-2,1 0 0,3 1 4,-3-4 0,3 4-1,-2-2 0,-2 0 0,0 0-2,3 0-1,-1 1 7,1-1-3,0 0-4,0 1 1,1 0-3,-2 1 1,0 0 2,-1 2-10,3-2 9,0 3-2,0 0 2,-1 0 0,1 2 2,-2 0-2,2-3-2,0 4-3,0-3 1,0 2 4,0-1 0,-3 1 0,3-1 2,-1 4-4,-2-2 3,3 0-4,0 4 2,-1-7-2,-1 5 0,0-3-6,-2 0-9,4 2-6,-2-3-6,-1 3-1,-1 1-12,4 2-11,-2-5-10,-1 3-12,3 2-13,-1-7-3,1 7-18,0 0-22,-1-4-10,1 4-10,0 0-5,0-4-6,0 4-87,0 0-263,0 0 117</inkml:trace>
  <inkml:trace contextRef="#ctx0" brushRef="#br0" timeOffset="220782.2277">18129 3077 70,'0'0'73,"0"0"-1,0 0-3,0 0-4,0 0-9,0 0 20,0 0-19,12-2 0,-12 2 1,8-1-3,-8 1 5,10-2-4,-10 2 1,16-2-8,-6 1-8,1 1 1,0-2 1,1-1-6,1 5-8,2-1 0,1 3 0,3-1-3,0-1-6,2 1 1,-2-1 3,1 1 3,-1 0-5,2-1-11,-1-2 4,1 3 1,-2-4 1,2 2-5,3-1 7,-5 1 1,3 0 1,-1 1 1,0-2 5,-3 0-5,4 0-5,-2 0 1,-2 5-2,3-5-1,-1 3-1,-2-2-4,1 0 9,0-1 0,-6 2-7,6-4-2,-1 1 4,2 1-6,0 0-1,-2-2 0,2 3 9,-1-4-6,3 1 0,-3 2 1,4-3 5,-5 1-4,4 1 1,-2-1 4,-2 0-3,1 1 3,-1 0 0,-1-2-9,-4-1 2,1 4-1,-3 0 1,4 0 0,0-1-7,0 1 11,-2-2-7,-1 2 5,2-1-5,-1 1 1,1-1-2,-1 0 5,2 1-6,2-3 4,-2 2-1,2-2 1,2 0-5,-6 1 4,5 1-3,-5-2 2,6 2-2,-6-1 0,1 2 1,-2-2-4,1-1 3,0 2-1,0-1-5,5 0 3,-6 1 3,1-2-3,0 0 2,2 3-2,-4-3 3,6 1 2,1-3 3,-4 3-2,4-3 1,0 0-3,-1 1 1,1 2 1,1 1 1,-6-2 8,4-1-16,-2 5 12,-2-2-6,4 1 4,-3 0-2,-4-1-2,4 1 0,-3 0 1,2 1 2,-1-1-3,-3 0-7,-1 1 4,5 0 0,-3-2 0,0 1 1,2-1-2,-2 1 2,1-1-5,1 1 0,3-2 0,-3 1 3,1 0-1,0 0 0,3-1 1,-2 2-2,3-2-1,-2 2 4,-1 0-1,0 0-7,-1-3 4,2 3 2,-2 0 0,-2 0-6,3 0 6,-2 0-1,2 3-1,-1-3 1,3 0 0,-3 0 1,1 0-3,3-3 2,-3 3 1,1-1-4,4 1 2,-7 0 1,2-1 3,4 1-1,-4-2-4,0 4 2,-1-1-4,7-2 6,-6 1-6,3 0 6,2 0-3,-4 1 2,-1-1-2,6 0 1,-1 1-1,-2-2-1,0 2-1,2-1 0,-1 0 2,3-1-1,0 0 1,-3 2-1,5-2 5,4-2-9,-5 1 6,-2 4 0,9-2 2,-10 0 0,2-2 1,-3 4-1,3-1-1,0-2 0,0 1 2,-1 1 1,1-1 1,-3 0-4,1-1 3,1 4 0,-1-2-1,0 0-3,2-1 2,-2 0-1,0-1-2,2 2 5,-2-2-5,9 1 3,-6 0-3,-2 0 9,8 1-5,-5-1-1,4 3 5,-7-3 0,2 0-3,5 2 0,3 0 1,-2 1-1,-2-1-3,2 1 4,2-1-3,2 2 0,-3-1-3,1 0 5,0 2-4,-2-1-2,4-2 1,-2 2 5,0-1-4,1 1 3,4 2-7,-2-2 3,-1 1 3,0 0 4,2-2-7,2-1 1,0 4 1,-3-3-1,3 1 1,-3 1-2,4-2 0,-4 4 3,4-4-3,2 3 1,-4-2 0,4-4-1,2 5 2,-2-1 4,13 0-9,-2 1 7,4-2 0,-14 2-1,12-4 5,3 5 4,-2-4-1,-14 3-3,12-3-1,-13 0 8,16 2-3,-15-1 1,0 1-1,-4-3-2,2 2 2,-1-2-3,-3 0-1,-3 2 6,1-2-3,-4-1-6,-5-1-2,-2 1 2,-1-3-2,-6 2 2,1 1-4,-4 0 7,-2 0-3,-1 0-1,-1-1-5,-6 1 0,8-1-13,-8 1-8,2-3-18,-2 3-22,0 0-20,0 0-24,-23-8-28,5 4-6,-2 1-9,-11-2-4,-3-2-23,-5 2-89,-13-5-287,-2 3 127</inkml:trace>
  <inkml:trace contextRef="#ctx0" brushRef="#br0" timeOffset="221566.802">20524 2588 5,'-6'-3'76,"-2"-1"5,3 3-12,-3-3-2,-6 4 0,5 0-10,0-2-6,-4 4 5,3-2 4,1 4-23,0 1 7,0-2-3,2 0 2,-3 6-4,0-4 4,5 6 2,-2-3-1,-1 2 0,3 0 6,1 1-8,0-1-7,3 2-3,0-2-5,2 2 8,0-1 5,1 0-9,3-1-7,-1-1 5,3 1 0,-1-1-4,5-1 7,1 0-12,5 1 10,2-4-10,-8 0 0,6-1 6,-4 1-2,5-3-1,-5-2 2,7-1 7,-7 1-1,2-3-2,-2 0 0,0-1 10,0-1 1,-2 0 4,-1-3-1,-1 1-4,0-3-5,0 3 3,-5-7-2,-2 6-2,1-2-6,-3-3 6,0 2-2,-4 1-7,-4-4-1,1 2-1,-1 0-4,-4 1 1,0 3-4,2 1-5,-7-2 0,4 3-3,-4 2-7,4 3-1,-1 1-1,1 0-4,0 3-15,2-1-11,-2 0-15,0 5-10,3-2-21,-2 4-20,4-1-3,1 2-16,-2-2-13,5 3-10,0-1-104,-2 2-264,4-4 117</inkml:trace>
  <inkml:trace contextRef="#ctx0" brushRef="#br0" timeOffset="222258.4677">21682 2510 183,'0'0'169,"0"0"-17,-4-4-13,4 4-13,0 0-13,0 0-17,0 0-7,0 0-11,0 0-6,0 0-1,-2 9 11,2-9-11,2 8 8,-1-1 8,-1-1 0,0 2 4,0 3-4,0 2-3,3-3-4,-1 2 12,-1 1-9,2 1-4,1 0 1,-3 1-6,4-1-2,-2-1-1,2-1-10,-1 2 1,-2-2 3,1 0-5,1 0-10,0-2 0,-2 2-3,-2-2-3,3-1-6,-1-1-2,2 2-3,-4-3-2,0 1-5,5-2 0,-4 0-3,-1 0 4,0-2-8,2 4 3,-4-3-13,4-1-19,-2 0-16,0 3-16,-2-3-23,2-4-27,0 8-31,0-2-24,0-6-34,2 10-34,-2-9-188,0-1-436,2 9 193</inkml:trace>
  <inkml:trace contextRef="#ctx0" brushRef="#br0" timeOffset="229638.3326">20534 3384 39,'-3'-5'83,"1"3"-2,2 2-5,-4-7-13,-1 4-1,3-2-3,-2 2 0,-1-1-7,-2-1-13,2 0 1,-5 2-1,1-2-4,0 1 0,-4 1 2,-1-2 4,1 1-9,3 0-4,-1 0-2,-3 0 13,0 1-16,1 2 8,1 0-4,1-2-10,-3 1 4,1 2-3,2 0 4,-1 2-3,0 1-7,1-1-5,-1 1 2,3 1-1,-2 2 0,5 0 0,-1-1-5,-3 2 4,2 0-2,3 1-2,-1 2 3,1 2 1,0-5 3,0 4-5,2-3-12,2 2 9,-1 1 3,1-2-5,0 0 2,2-3-3,0 1 7,1 0-4,-1 0 2,-1-2 0,5-1 12,-2 1-7,2-2 0,-2 1 5,1-2-6,1 0 9,-1-1-4,4 1 3,-8-2-6,10 0 4,-5 0-5,3 0 11,-8 0 0,11-2-6,-4-1-10,-1 1 5,-1-2-2,2 1-2,-2-1 7,5-1-5,-5-1 0,-1 3 6,1-3-15,-1 1 9,2 0-3,-3 1 2,0 0-2,2-2-2,-3 1 3,1 1 1,1 1-4,-2-1 1,2 1-2,-4-1 1,4 0 3,0-1-6,-2 1 4,3 3 1,-2-1 5,-3 2-9,2-5-1,-2 5 16,4-4-12,-1 1 0,-3 3-6,5-3 11,-5 3 0,2-1-6,-2 1-3,4-3 3,-4 3 1,0 0-6,5-2-2,-5 2 5,0 0 2,0 0-7,7 7 11,-5-2-4,1-1 7,1 1-4,-1 0 4,1 2 11,-4 1-13,3 1 6,1 1-3,-2 0 2,2 7 2,1-5-3,-1 1 6,1 3-7,-2-2-1,-1 4 1,0 0 1,0 2 0,-2-2 0,1 0-3,-2 2-4,2-1 2,-1 0 5,-1-4-4,1 1-1,0-3 0,0-5 2,1 6 1,-2-10 1,1 4 5,1-3 2,3-1 5,-4-4 13,0 8 9,0-8 4,3 4 5,-3-4-3,6-1-2,-6 1-4,10-6-5,-6 1-3,4-3 1,-3-1-1,2 2-4,1-4-1,4 3-1,-3-5-6,2-2 1,-1 2-6,0-2-2,1 2 0,-2-1-3,-1-1 4,0 5-5,-3-1-6,1-1 3,-2 1-4,3 3 1,-3-2 1,1 3 3,-1 0-6,-1 0-1,-1 1 0,1 1 1,-1 0-4,0 1-7,0 0-11,-1 1-10,-1 3-18,4-5-19,-4 5-27,0-4-24,0 4-30,0-3-24,0 3-22,0 0-115,0 0-331,0 0 147</inkml:trace>
  <inkml:trace contextRef="#ctx0" brushRef="#br0" timeOffset="230047.228">20888 3434 44,'-9'5'108,"9"-5"-18,-5 3-4,1 2-9,2 0 5,0-1-14,1 3-1,-2-2-17,2 3-11,1-2 3,-2 1 4,2 0-2,2 0 2,-2 3 5,0-3-4,1 0 2,2 0-3,-2 0 3,1-3-4,1 1 10,1 0 0,0-1 2,0 0 2,2-4 0,-1 3 0,3-3-6,-3 0 3,5 0-6,-2 0-3,1-4-2,-4 0 6,8-3 0,-4 1-6,-4 0-6,4-3 3,-1 3-5,-2-5-4,-3 0-5,2 1-2,-4-4-5,0 3 0,-1 0-4,-2 0-9,-3-1-5,-1 0-5,-4 0-8,0 1-2,-3 2-6,2 2-14,-6 2-7,3 2 0,1-1-22,-6 1-27,2 3-6,0 0-18,4 3-17,1-1-12,1 3-95,2-1-256,5 2 113</inkml:trace>
  <inkml:trace contextRef="#ctx0" brushRef="#br0" timeOffset="230900.3749">21800 3494 116,'-2'-5'101,"-2"0"0,0-1 0,-1-1-12,0 0-6,-3 2-14,4-2-6,-2-2-9,-3 1-2,1 3 3,-2-2 0,0 1-8,2 2-6,-1 0 7,-1 0 0,-3-1-6,2 5-5,1-1 2,-2 1-8,0 0-6,0 4 1,-1-1-4,-1 1-5,5 2 2,-2-1 0,-2 6-12,4-4 10,0 0-5,3 2 3,1-2-2,-1 2-5,6-3 3,0 1-2,0 1 0,3-1 2,-2 0-9,3-1 5,1-1-3,0 4 2,4-6 0,-1 2 14,-2-2-15,2 2 1,2-2-4,-1-2 11,3 2 1,-2-3 2,-4-1-5,5 1 7,-4-2-4,1 1-9,-2-2 9,1 0 2,-2-2-1,1 1-5,2 0 2,-1-5 0,0 3 1,0 0-2,-1-1 1,-3 1-1,1-1 4,0 2-2,1 0 1,-1-3 6,2 4-1,-4 0-1,1 0-1,1 0 5,-2-1-2,0 2-1,3-1-1,-5 4 0,4-4-13,-4 2 8,0 2-4,3-3 4,-3 3-6,6-3-2,-6 3-2,0 0 2,0 0 1,9 7 3,-8-2 8,2 2-3,-2 1-3,3 0 1,-3 1 1,3 2 6,4 5 5,-6-1 0,5 2-4,-5-2-5,2 3 4,0-4-3,0 2-1,1 0 3,-3 0-2,1 0-5,1-5 1,-3 0-1,2 0 2,-1-1-4,2-2 1,-1-1-2,-1-2 2,2 1 3,-3-3 5,2 0 8,-2 3 8,0-1 11,-1-5 5,4 3 3,-4-3 1,0 0-8,0 0-4,13-7 0,-9 1-4,1 2 5,1-3-8,1 0-5,0-4-4,2 3-1,0-2-2,2-3-6,-4 4-1,3-5 1,-1 1-3,0 1-1,0 2 0,-4-1-4,0 0-1,-2 6 0,2-1 8,0 0-11,0 1-1,-2-1-13,-1 3-12,2-1-11,-4-1-15,4 2-22,-4 0-26,0 3-26,0 0-38,5-3-25,-5 3-30,3-1-160,-3 1-406,0 0 180</inkml:trace>
  <inkml:trace contextRef="#ctx0" brushRef="#br0" timeOffset="231141.7461">22223 3546 142,'0'0'191,"0"0"-22,0 4-15,0-4-11,3 8-17,-3-3-7,0-1-6,1 4-12,-1 0-8,3 2-11,-2 1-8,0-1-1,-1 1-15,3-1-21,-3 3-17,-3-1-25,3 5-32,0-2-22,-1-3-31,1 0-18,-4-1-125,4 1-253,-4-1 113</inkml:trace>
  <inkml:trace contextRef="#ctx0" brushRef="#br0" timeOffset="232183.7644">20214 4478 130,'0'0'129,"0"0"-8,0 0-2,0 0-5,0 0-3,-8-10-13,8 10-6,-3-7-1,-1 3-8,-1-3-3,1 3-10,-4-6-8,0 3-2,1-1 5,-2-1-8,-1 2-6,0-3-10,-4 1-2,2 1-5,1 1-1,-2 3-4,2 0 1,-2 2-6,0-2 0,0 2-7,-1 3-2,4 0 4,-4 3-5,1 1 0,2 0 0,-5 3-4,5-1-2,-2 7 0,5-6 9,1 2-9,-3 4 0,2 0-4,3 3 1,3-5 1,1 0 2,1 5 12,0-4-17,0 4 0,3-5 2,1-1-1,1 0 1,-1-1 1,3 1-2,0-4-1,-1 3-4,1-5 13,-1 0-9,3-2 1,-4-1 4,3 1 0,4-3-3,-2-3 2,2-1-3,-3 0 7,5-1-4,1-7-1,-6 6-4,7-7 2,-4 3 0,0-7 1,0 3 0,-2-1-5,0-2 4,3 4-3,-6-3 5,2 2-3,-2 3 0,0 1 5,-2 0 6,-1 3 3,1 1-3,-2 1 7,1-1 3,-2 0-4,3 1-3,-5 2 5,2-1-2,-2 4-5,2-3-4,-2 3-3,3-4 2,-3 4-7,0 0 0,0 0 8,2 8-2,0-2 2,-2 4-1,-2 5 4,2-3 0,0 5 6,2 1 1,-4 0 1,2 1-1,0 7-5,2-6 7,-4 4-7,2 1-1,-2 1 0,0 1-2,1-1 2,1 1-3,0-9-3,-1 0 3,1-2-4,1-4 5,-1-1-6,0-3 4,0-1 5,0-1 9,0 0 8,0-2 9,3 1 12,-3-5 2,2 1-6,-2-1 0,0 0-4,10-12-2,-3 3-6,3 1 0,-1-2-8,1-5-3,3 2-4,-4-2-1,0 2-3,4-3 0,-3 1-4,-1 4-3,2-2 2,-3 1-2,0 4-5,-1 2 0,-1-2-3,-1 0 0,1 0-7,-1 4-8,3-3-7,-4 0-4,-2 3-8,0-1-11,3 1-15,-3 0-22,-1 1-16,-1 3-29,4-4-14,2 2-31,0 1-14,-1 0-21,-5 1-169,8 0-403,-8 0 178</inkml:trace>
  <inkml:trace contextRef="#ctx0" brushRef="#br0" timeOffset="232423.602">20654 4560 127,'4'2'263,"-4"-2"-31,0 5-21,0-5-22,1 7-15,3-1-13,-4 0-13,0 4-15,2 5-12,0-3-11,-2-1-11,0 6-9,0-1-10,0 1-8,1-1-16,2-5-19,-3 3-19,0 3-23,0-5-32,0 0-32,0 4-12,4-3-19,-2-3-34,2 2-30,-4-3-125,5 3-313,3-4 140</inkml:trace>
  <inkml:trace contextRef="#ctx0" brushRef="#br0" timeOffset="233521.4934">21935 4483 7,'-2'-5'119,"0"1"-15,2 4 4,-3-8-13,3 3-7,-2 0-6,0-2-7,-2 1-8,1 0-7,0-1-5,-2-1-10,-1-1-1,2 3 0,-4-1-4,-1 0 1,3 2-8,-2-2 3,-1 2 1,-1 0-7,1 2-4,0 1-4,-2-1-5,-1 2 1,4 2 1,-4 2 0,0-1 0,-2 4-2,3 1-2,0 1-5,-4 3 7,7-3 1,-1 5-6,-1 2 6,1-2-1,3 4 2,2-8-15,1 3 20,1 2-9,1-3-4,1 0 3,1 0 4,4-2-7,-2 3 6,-1-6-1,2 0-4,1 1 4,0-1-1,0-2 1,2-1 0,0-1-3,1 0 3,6-2 5,-4-2-15,2-1 5,2 1-7,-4-4 3,4 1 3,-2-1-3,2-3-7,-3 4 4,5-5 5,-2 0-11,-5-2 7,5 2 0,-4-1-4,-3 2 2,1 0 9,0 0-5,-2-1-2,-3 5 3,2-1 4,0 0 8,-4 0 0,3 1 1,1 2 2,-4-1 0,1 1-7,-2 3 3,4-5-2,-2 3-5,-2 2 0,0 0-3,0 0 6,0 0 0,5 10 6,-5 1 3,0-1 2,1 2-1,2 5 10,-3 1 5,0 2 2,5 5 0,-1-1-5,-1 0-6,-1-4 6,3 5-3,-2 0-4,-2 2-1,0-2-2,2-7-4,-3 2 0,4-1-4,-4-4 1,1-3-3,-1 0 0,4 0-2,-3-5 4,3 2 1,-4-5 6,1 3 7,-1-5 8,0 2 8,0-4 0,5 3 0,-5-3-6,0 0-7,8-13 1,-3 5-4,2-2-6,-1 0-3,3-4-1,-4-2-1,1 2-9,1 0 3,-1 4 0,-1-2-5,-1 1 3,1 1-6,2-1 8,-1-2-9,-1 5-1,-2 1 1,1 1-3,-1-5-11,0 6-14,1-2 0,0 0-8,-1 2-14,1 0-8,-2 1-15,1 0-22,1 1-20,1 2-15,-1-2-19,-4 3-19,10-2-11,-6 2-25,-4 0-156,10 0-383,-4 2 169</inkml:trace>
  <inkml:trace contextRef="#ctx0" brushRef="#br0" timeOffset="234988.5431">20239 5603 132,'-4'-10'145,"0"5"-13,0-2 5,-1-3-17,0 6-15,4-1 0,-6 2-2,4 1-7,0-2-17,-3 0-6,1 2-6,-2 0-9,1 2-4,-2 0-5,8 0-4,-16 0-2,8 2-8,0 1 0,-2 1 0,0 1 2,2 2-8,-1-2 0,-1 3 1,1-1-3,3 3 0,-2-1-6,-1-2 2,5 2-8,-1-3 2,0 3-1,1 1-1,0-5-6,3 4 1,1-3 5,-4-1-6,4 2 0,0-3 1,0 1-3,4 0 3,-3 0-4,3-2-1,-3 0 2,5-2-1,-1 2 1,-5-3-2,10 0 3,-1 0-4,1-3 3,-1 2-3,1-4 0,2-1-2,-3 4 0,2-6 1,4 0-2,-3 0 3,2-2 1,-2-2-1,2 0 0,-6 5 1,3-3-2,-4 3 0,2-1 0,-1-1-1,-2 4 1,1 0 8,-5 0 2,2 3 3,0-3 7,0 1-1,-3 0 3,-1 4-6,4-4 4,0 1-8,-4 3 0,0 0-2,0 0 1,0 0-3,0 0 0,2 9 4,-2-1 2,0 0 4,0 4 3,0 5 6,-2 1-4,4-1-2,-2 1 4,0 1 0,0 1-5,0 4 0,3-5 0,-2 2-4,-1-3 1,3 2 2,-6-2-7,3-1 1,3 0-2,-2 0-2,-1-6-1,0-2 0,0-1 0,0-2-1,0 1 3,3-2-3,-6-1 11,3 2 0,3-4 5,-3-2 0,0 0 0,1 3-1,-1-3 2,0 0 1,0 0-6,9-6-1,-5 0-4,-3-1 4,5-2-2,-2-2-2,3 2 2,-4-4-5,4-1 1,2 0-2,-3-1 1,1 1 3,-2 4-3,5-3 1,-3-2-1,1 1-6,-1 2 2,-2 3-3,2 1 1,-3-1-4,1 1-8,-1 1-7,1 1-7,-1 2-14,1 0-10,-2-1-14,1 0-14,-1 1-15,1 1-20,-1 2-22,3-1-11,-2 1-17,6-2-26,-10 3-21,8 2-145,-3 0-376,-1 1 167</inkml:trace>
  <inkml:trace contextRef="#ctx0" brushRef="#br0" timeOffset="236576.5605">22076 5643 106,'3'-4'127,"-2"1"-9,-1 3-6,2-4-4,-2 4-1,2-3-14,-2 3-4,1-4-7,-1 4-7,0 0-3,0-5-4,0 5-9,-1-6 3,0 2 0,1 4-7,-1-3-6,1 3 2,-2-9-6,2 9-3,-1-5-8,-1 3-1,1-3 3,1 5 2,-2-5 1,-3 2 0,5 3-2,-3-4-5,3 4-1,-2-4-2,-1 1-2,3 3-2,-1-5 0,1 5-5,0 0 2,-4-3-2,4 3-3,0 0 1,-1-2-2,1 2-3,0 0 2,0 0-4,0 0-2,0 0-2,0 0 1,0 0 2,0 0-3,0 0 0,0 0-4,0 0-1,0 0 0,0 0-1,-4-3-1,4 3 3,0 0-6,0 0-4,0 0-2,0 0-8,0 0-7,0 0-3,0 0-7,0 0-9,0 0-12,0 0-35,0 0 1,0 0-29,0 0-36,0 0-104,0 0-280,5 11 124</inkml:trace>
  <inkml:trace contextRef="#ctx0" brushRef="#br0" timeOffset="240701.9305">22120 5610 92,'1'-5'163,"-2"0"-21,2 2-13,-1-2 0,-1 1-13,0 0-4,-1-1-4,2 5-10,0-8-15,-1 3 6,-1 1-17,-1-1 0,-1 1-10,1 1 5,1-2-8,-4 2-7,1 1-5,-1 0 1,3 0-5,-4 1-5,7 1-1,-16 1-4,7 0-8,-3 3 5,-2 0 0,1 0-4,3 1-3,-3 2-2,3 2-8,-3-3 3,4 4 4,-3 1 5,4 0-5,0-2-2,2 3 2,-2 0-5,3-2 2,1 5 4,2-4 3,0-1-5,1 2-3,1 1 4,0-1-5,4 5 1,-2-8-6,2 4 4,0 0-1,1-5-3,0 4 1,4-2-4,-1-3 2,0 0 1,-1 1-1,2-4-5,0 0 3,1-2 2,2 0-2,-2-2-2,0 1-1,-2-2 3,4-3-2,-1 1 1,-3-2-3,1 0 0,0-2 5,-2 2-7,0-3 4,-3 1 0,1-3-3,0 0-1,-2-1 3,0 0-2,4 0-6,-4 1 8,1 1-4,-2-1-2,-1 3 7,3-3-1,-1 3 14,-1-1 1,-2 3 4,2-2 1,-1 3 3,0-1-5,2 1 5,-1 0 1,-2 4-3,-2-7-1,2 7-4,2-2 1,-2 2-1,0 0-7,2-5-1,-2 5 1,0 0 1,0 0-2,0 0 6,0 0 5,5 14 1,-5-6 2,2 0 3,0 9 2,-2-5-1,0-1-4,2 6 1,-2 0-4,0 0 1,-2 2-1,2 6-4,2-6-1,-4-1-2,2 0 1,0 1-2,0-1-1,0 0-3,0-1 2,0 1-5,0-4 4,0 1 5,0-3-11,0-3 4,-2 2-3,2-5-1,0-1 6,-2 3-7,2-8 1,0 7 2,0-7 0,0 6 9,0-6 5,4 4 3,-4-4 10,0 0 1,0 0 2,0 0 2,23-10-1,-18 10 4,4-7 3,1 2-6,-3 0-9,3-3 3,4 0 2,-2-4-5,2 1-3,0-1 0,1 4-3,-1-6 3,-2 0-2,2 3-2,0-1 2,0 2-3,-3-1 1,1 4-6,-3-3-6,-2 4 5,1 0-1,-2 1-11,-2 1 10,1-1-6,-3 2-17,0 2-6,-2 1-8,4-6-15,0 3 0,-4 3-34,4-2-22,-4 2-31,0 0-39,0 0-31,0 0-37,0 0-11,0 0-35,0 0-182,0 0-495,0 0 219</inkml:trace>
  <inkml:trace contextRef="#ctx0" brushRef="#br0" timeOffset="255122.5148">20518 4707 5,'0'0'79,"0"0"-10,0 0-8,0 0 6,0 0-8,5-7 4,-5 7-5,0 0-7,0 0 5,2-5-4,-2 5-9,5-6-8,-5 6 9,0 0 2,0 0-11,1-1 3,-1 1-13,0 0 5,0 0 0,0 0-3,0-5-3,0 5-14,0 0 13,3-8 0,-3 6-7,4-3 7,-2 4-1,1-3-14,0-2-6,-1 1 12,3 3-1,-1-3-2,0 1 1,1-2-1,0 1 4,0 3-1,2-2-8,-1-1 13,0-1-5,0 2 0,1-1-3,0 0 0,-1 1 3,0 0-4,0 0-1,1 1-2,-2 1 1,1-2-2,1 1-4,-2 0 7,0 2-1,4-2-5,-5 2 2,-4 1 1,13-2 2,-9 2-8,-4 0 4,10 0-4,-10 0 1,6 2-3,-2-1 9,-4-1-2,7 2 1,-7-2-4,2 4-7,2 1 13,-4-2-5,4 0 0,-3 2 2,-1 0 14,1 2-5,-2 0-4,2 3 4,-1-1-14,0-3 14,0 5 2,3-4 2,-6 0 1,3 5-2,-1-4 2,0 1 2,-3 3-1,3-1 2,-2-2 0,1 0 3,-2 1-6,1-3-2,-2 3 3,1-3-4,0 3-1,-1-3 4,0 3 2,1-4-1,3 2 2,-3-3 0,-1 2-6,2-2 0,2-2 4,-5 3-7,3-2 4,2 0-7,-1-3 11,-2 6 2,1-3-3,1-2-3,2-2-1,-5 4-1,4-3-1,0 4 0,-2-2 2,3-3-1,-1 5-5,1-5 2,-5 2-6,5-2 2,-2 3 1,2-3-3,-2 5 2,2-5 1,0 0-1,0 0 1,0 0 0,0 0-2,0 0-2,-1 4 3,1-4-3,0 0 3,0 0-1,0 0-1,0 0 3,0 0 7,11 0 2,-11 0-4,12-2 20,-3 2-3,2-1-1,2 0-2,1-1-1,4 1-3,1-2 3,-3 2-6,4 1-3,-4 0 1,-2 0-4,-2 0-2,2 0-1,-1 0-2,-3 1 1,-1-1-2,-1 1-1,-1-1-1,1 2 1,0-2-3,-3 1 1,-5-1-3,9 2 0,-9-2-2,10 0 2,-6 1 2,-1 2-1,-3-3-2,0 0 1,0 0 1,0 0-3,6 0 3,-6 0-3,0 0 3,4 1 1,-4-1-2,0 0-1,0 0-10,0 0-3,0 0-16,0 0-22,0 0-23,0 0-24,0 0-27,0 0-26,0 0-31,0 0-160,0 0-368,0 0 163</inkml:trace>
  <inkml:trace contextRef="#ctx0" brushRef="#br0" timeOffset="276606.6461">22424 4664 19,'0'0'67,"0"0"-5,-8-3-5,8 3-6,-5 0 1,5 0-3,-10 0 0,10 0-6,-9-2-10,3 2 11,-2 2-8,0-2-4,3 2-4,-2-1 7,0-1 0,3 3-5,-4-2-1,1 2 2,2-3 6,-2 2-13,2 3-4,-1-3 3,0 3 8,-1-2-5,2 0-8,0 2 6,-1-1-10,1 2 0,-3 2-3,4-1 0,-1 0 7,1 0-14,-1 0 0,1 2 13,2-1 7,-1 2-12,2-4 3,-2 3 1,3 2-10,0-5 5,3 2 6,-1 0-5,2-1-4,5 2 1,-1-3-3,-1 5 4,4-6 4,0 3 5,1-3 5,0 0-11,1-1 8,-1 0 10,2-1-3,-3-3-3,2 0 0,1 0 4,1 0 13,-2-2-4,0 0 1,-3-3 2,2 1-4,-1 0 11,-2-1 5,-2 0-3,-2 0-6,-1-1-2,-1-1-3,1 1 3,-1-6-13,-3 2-2,-3 0-2,2-1-7,-4 1-4,0 0 0,0-1-19,-3 3-2,-1-1-5,-4 6-20,-1-2-21,-2 0-13,0 0-35,2 3-26,-6 1-31,-1 1-98,1 0-277,-7 3 123</inkml:trace>
  <inkml:trace contextRef="#ctx0" brushRef="#br0" timeOffset="277368.6542">20542 5899 41,'0'0'136,"1"-6"3,-1 4-2,0 2-2,0 0-3,-1-7-5,1 7-7,0 0-10,0 0-12,2-3-6,-2 3-13,0 0-10,0 0-1,0 0-8,0 0-13,0 0 3,0 0-9,0 0 9,-4 11 15,3-4-8,-4-2-5,5 5-4,-4 1-4,-1-2-1,0 3-3,3-2-3,-6 2-2,5 3-3,1-3-6,-5 4-4,5 1 3,-6 1-5,7-1-1,-3-1-9,0 1-2,0 0-14,4-2-9,-5 2-14,4-2-17,1-4-19,0 6-16,1-5-35,-1-2-13,5 1-19,-1 2-133,0-3-302,3-3 134</inkml:trace>
  <inkml:trace contextRef="#ctx0" brushRef="#br0" timeOffset="278428.6412">22402 6071 10,'9'-1'107,"-4"-2"6,7-2-11,-2 0-2,0 1-6,8-3-8,-6 3 0,7-2-18,-2 2 14,0-3-9,0 3-1,3-1-8,-3 1-4,0 1-8,-1 1-7,-3 2-1,0-3-4,-3 3-11,0-1 5,-2 1-7,-2-1 0,2 2 2,-5 0-16,3 2 9,-2-1-7,-4 1 1,5 2 1,-4-1 0,2 3-2,-3 1 5,0 5 3,-5-2-6,0 5-4,-2 1 7,1-1-5,-6 2 5,3-2-3,-6 6 13,6-5-7,-3-1 3,-1-1 1,2-1 3,-2 3-5,0-3 5,3-3-2,-1 2-1,2-4-3,5 0-1,-2-2-4,3-3-2,1 1 5,-2-1-6,2 0 8,1-2 5,1-2 12,1 6 9,-1-6 4,11 0 3,-2-1-2,5-2 0,3 1-7,4-3 2,8-2-3,2 0 1,4-2-6,2 1-3,1-1-3,12-6-1,1 4-8,-14 2-2,2 0-3,0 3-3,-5 0-10,-2 1-7,-2 0-10,-2 0-11,-11 2-15,-3 1-17,-3 0-28,-3 2-10,1 0-19,-4-3-15,-1 3-10,-4 0-8,0 0-10,0 0-16,0 0-130,0 0-322,-23-7 142</inkml:trace>
  <inkml:trace contextRef="#ctx0" brushRef="#br0" timeOffset="345729.3865">20399 4991 25,'0'0'22,"11"-3"-31,-11 3-8,10 0 5</inkml:trace>
  <inkml:trace contextRef="#ctx0" brushRef="#br0" timeOffset="357512.2704">15387 8567 10,'0'0'212,"0"0"-20,-1-5-20,1 5-17,0 0-12,0 0 10,0 0-2,-6 14-9,4-4-11,0 0 0,0 0-11,0 2 6,-1 5-2,-1-1-12,-1 2-2,1 1-16,1-2-9,0 2-7,-2 0-8,0-1-5,1-1-7,-5-1-6,2 1-7,2-2 0,-1 2-4,5-5-6,-3-2-5,1-1-14,0-1-16,-1 0-11,0-2-13,4-1-13,0 2-19,-4-2-16,4-3-17,0 2-14,0-4-16,0 0-24,-1 4-22,1-4-31,0 0-119,0 0-339,-3-14 150</inkml:trace>
  <inkml:trace contextRef="#ctx0" brushRef="#br0" timeOffset="358035.8791">15174 8545 56,'14'-12'173,"1"3"-12,12-2-5,2 0-4,2 6-10,6 0-6,1 0-9,-2 3-11,5 2-16,1 2-5,-5 2-14,-1 0-8,-2 0-7,-2 8-5,-4-2-5,-1 0-8,-4 4-3,-6-2-9,-4-1-10,-7 0-4,1 0-3,-5 0-2,-2 2-2,-4-3-5,-2 1 2,-3 3 0,-8 1-2,3-4 1,-11 1-1,-1-3 2,6-1 3,-8 1 5,7-5 3,-1 1 2,-1-3 6,-3 0 9,5-1-2,-2 1 1,4-1-1,6-1 0,-1 1 0,5-1-4,1 0-3,3-1-1,-3 1-3,8 0-1,-8 0-5,8 0-1,0 0-6,0 0 0,0 0-1,10 6 2,0-3-3,2 1-4,8 0 1,-2 2-3,3-1-1,0 2-4,6 3-3,-9-3 1,9 5 0,-7-4 4,-2 4-8,1-5 3,-2 4-6,-4-1 3,-3-2-5,0-1 0,-6-1 0,1 0-1,-5 0 2,1 0 1,-2-1 2,-4 1 6,-3 1 0,-2-2 2,-3 0 1,-3 0 0,-4-4 4,0 2 2,-8-2 3,5 0 2,4 1-2,-11-2-2,11-3 4,-2 2 1,3-2-4,0 3 0,5-2-4,-4-2 0,6 1 0,-1 1 0,6-1-4,0 1-13,0 1-8,3 0-15,3 1-17,-8-1-26,8 1-33,0 0-15,-7-2-18,7 2-18,0 0-22,0 0-127,0 0-335,20-2 148</inkml:trace>
  <inkml:trace contextRef="#ctx0" brushRef="#br0" timeOffset="358826.8037">15897 8898 88,'3'-5'196,"-1"0"-19,-2-2-16,0 1-9,0 0-16,0-1-10,0 0-9,0 1-12,0-1-10,-4 0-10,4 3-12,-4-3-2,2 2-12,-1 1-4,1 3-11,-4-2-2,0 0-6,1 1 0,5 2-4,-19 3-1,5-1-8,1 2 1,-1-1-6,-1 7 1,-2-5 3,-1 5-2,4 0-2,0-1-3,0 1 0,4-2 3,2 0 7,-1 0-8,2-1 4,4 0-3,-1-2-1,-1 0 6,5 1 2,0-1 0,2-1-1,1-2 1,2 3-1,3-4-1,3 0-2,0 2 0,5-6-2,2 2-1,1-5-6,1 4 1,-1-5 1,1-1-5,-2 1-2,1-2 1,-2-2-1,5-2-1,-6 2-4,-2-1 3,-1 0-2,-3 3 1,2 1 4,-5 0-7,0 3 5,-4 1 0,0 1 1,1-2-3,-1 3-2,-3 2-2,0 0 3,0 0-2,0 0-7,-11 10 9,6-5-2,-4 4 0,3-1 1,1 2 0,-2 0-1,1-1-2,6 1 8,-3-1-5,2 1-1,-1-2-1,2 2 2,2-4-1,-1 1 2,2 1 2,3-3-2,-2 2 3,1-5-4,7 3 5,-1-3 2,1 1 0,0-1 0,5-4 2,2 2-5,0-3 2,-1-1 3,1-1-2,0-1 1,1-2-3,-2-2 1,1 0 0,0-1-2,5-5-2,-7 4 1,-2-2-2,-2 1 2,0 2-4,-6-1 7,1 4-3,-3-4 6,1 4 3,-3 2 9,2 1 0,-5-2-1,0 2-4,2 1-1,-4 0-2,2 4-5,-4-7-1,3 5-2,1 2 0,-10 0-4,10 0-1,-9 5-8,6-2-2,1 2-1,2 1-7,-1 2-2,2 1 1,0 1-1,3 1 1,2-1-6,4 4-1,0 0 0,1 0-1,-1-2-4,3 0 2,-3 1 0,4-2-4,-6-1 9,0-2 2,2 1-5,-4-2 5,-2-2 2,1 0 1,-2 1 1,-2 0 5,0-4 5,-1 2 2,-2 1 4,-2-2 6,-2 0 6,-6-2 4,3 2-3,-4-1-1,-1 1 2,4 0-1,-4-2-2,1 0-2,0-1 1,2 0-3,2 0-6,-1 2-7,2-2-12,2 0-19,6 0-12,-12-3-18,12 3-19,-9-1-27,7-2-29,2 3-35,-1-5-140,1 5-343,6-7 152</inkml:trace>
  <inkml:trace contextRef="#ctx0" brushRef="#br0" timeOffset="359174.8359">16525 8937 39,'8'2'174,"-8"-2"-7,11-2-10,-4 4-13,2-4-12,1 1-11,3 1-11,-1-1-15,2-2-7,-3 2-15,2-3-8,0 0 1,-4 0-10,1 0-7,1-1 1,-2-1-9,-1 1-3,1-1 4,-1-1-5,-1-2-4,-3 1 0,0 2-5,0-3 1,-2-1-3,-2 4-2,0 0-2,-2 0 4,-2 1 0,3 2-2,-2 0-3,-5-1 1,3 4 0,-1-2 2,6 2 4,-19 5-3,8-4-1,0 5-6,2 4 4,0-5 1,-1 4-3,2 0 5,3-1-6,-1 4 0,2-2-4,-1-2 2,4 1-3,1 3 2,1-3-3,4 1-1,-1 2-3,2-3-3,2 2-14,2-2-4,3 0-16,1 1-20,2-4-21,2 1-23,-2-2-19,4 2-33,-2-5-176,-5 0-346,11-2 153</inkml:trace>
  <inkml:trace contextRef="#ctx0" brushRef="#br0" timeOffset="359806.8166">17623 8704 177,'-1'-4'239,"1"4"-28,0 0-9,0 0-6,0 0 4,-6 21-16,4-10-11,2 5-13,-4 8-5,3 1-12,1-4-9,-4 7-15,3 0-12,-4-1-3,1 2-14,0-1-11,-2-1-7,3-2-5,-4 1-7,1-2-7,3-7-8,-1-1-1,-1-6-6,2 2-4,-2-6-2,4 4-8,-3-5-2,3 2 1,-2-3-8,1-2 7,2-2-20,-3 3-21,3-3-18,0 0-2,-2-21-16,2 8 0,1-4-16,1 1-7,2-4-14,5-4-7,1 0 7,0 0 4,3-1-3,-2-1 5,0-1 4,3 3 10,0 0 3,-4 0 9,-1 7 11,-1-3 9,0 4 5,-1-4 11,-3 9 6,0-1 16,-3 0 0,2 1 13,-3 1 8,1 1 7,-2 2 7,1 2 2,-1 0 1,-1 0-7,0 1-3,2 4 2,-7-1 3,7 1-3,-15 1 0,3 2 5,1 2 5,-6 3-3,2 1 1,-4-1 0,-7 4 3,2 3 0,-1-1-2,-2-2 1,5 1-3,-1-1 1,3-3-1,4 1-1,2-3-2,1 2 1,4-3 5,1-1-2,2 2 1,2-4-2,-1 3 1,4-3 1,2 0 2,-1-3 0,9 7-1,2-3-4,10-2 10,6 1-11,4-2 2,2 0-6,4-1-3,0 0-4,5-1 4,-2 1-6,12-1-7,-1 2 0,-15-2-2,3 1-4,-1-2-11,-6 1-5,-4 1-7,-9-2-11,-1 2-5,-4 0-9,-5 0-16,0-2-16,-4 0-14,-5 2-21,9-1-13,-9 1-17,0 0-16,0 0-11,0 0-10,-26 1-188,11 1-394,-8 0 174</inkml:trace>
  <inkml:trace contextRef="#ctx0" brushRef="#br0" timeOffset="360454.4426">15603 9042 57,'-2'1'132,"2"-1"-18,0 0 7,0 0-2,0 0-9,8 10 5,-1-9 0,0 1-4,7 2 4,0 0-5,6 0-6,9 1-9,-1 0 4,4 3-3,3-4-5,4 0-5,-3 1-1,20 0 1,-3 5-5,3-8-5,1 5-9,-3-2-3,2 2-7,-1 0-5,5-4-2,-1 0-5,-3 2-1,-1-3-5,-4 0-7,-11 7-3,-3-6 0,1 2-7,-3-2 0,-2 3-3,-3-3-2,-9-1 0,-2-1-6,2-1-3,-7 3-11,-4-4 0,0 1-2,-1 0-4,-4 0-5,1 1-3,-6-1-20,7-1-16,-7 1-19,0 0-24,3-5-3,-3 5-2,0 0-16,0 0-9,-18-7 0,10 5-12,-3 0-26,-2 1-97,-5-2-282,1 3 125</inkml:trace>
  <inkml:trace contextRef="#ctx0" brushRef="#br0" timeOffset="360818.7661">15917 9240 12,'0'0'140,"0"0"8,17 12-9,-3-7-5,4-1-11,13 4 0,3-1 10,17 4-3,3-3-5,-1 4-3,2-2-4,1-1-11,2 3-6,5-2-3,-2-2-8,-1 0-2,2 1 1,-5 0-9,1-2-9,-1 3-7,-7-6-4,5 0-4,-16-1-1,1-2-6,-7 3 0,2-4 0,-6 0-6,-2 0 1,-9 1-8,-1-2-4,-5 1-1,-3 0-3,0 0 1,-1 0-3,-2-1-5,-6 1-16,4-3-26,-4 3-27,0-2-34,0 2-28,0 0-31,-13-4-45,3 1-191,0 0-409,-1 3 182</inkml:trace>
  <inkml:trace contextRef="#ctx0" brushRef="#br0" timeOffset="365006.4762">18633 8985 148,'0'0'136,"0"0"-16,-3-4-9,3 4-15,0 0-6,0 0-6,10 0-2,-10 0-7,12 0 2,-2 0-9,2 0-4,4 0-4,2 0 3,0 0-9,1 0 2,0 0-3,3-3-10,5 1-5,-6 1-7,8-1-6,-3 0-1,-4 1-2,7 0-1,-3-2-6,-3 2 1,-2 1-3,-3-1 2,1-2 0,-6 3-1,-1-5-5,0 2-3,-2 1 4,-2 0-2,-1 0 2,-1-2-6,-1 0 0,-1 0-4,-1 0-3,0 0-1,-1-1 2,-2 1 1,0-1-1,0 1 2,-2-2-4,0 2 2,1 1 1,-2-1 5,1 1-6,-2 0 2,1-2 0,1 3 2,2 2 0,-6-4-1,6 4-1,-7 0 3,7 0 2,-7 5 2,2-1 2,1 1-2,-1 3 4,-3 1 5,2 0 1,2 1-2,-1 0 2,0 2-1,2 2 2,-1-4 2,3 4 2,0-2 2,-1 1-2,1-1 2,1 0-4,-1-2 1,2-1-5,-1 1 2,-1-4-4,2 1 1,-1 2 2,1-5 0,-1 1-2,2 0 4,-1-2-1,-1-3 9,1 4 4,-1-4 5,0 0-3,3 4-1,-3-4-2,0 0-6,9-9-1,-8 5-3,2-3-1,0-1-3,2-3 2,-1 0-4,-1 0-4,3-4 1,-2 5-4,1-4 4,-2 4-3,2-3-2,-1 2 2,-2 0-1,1-1-2,-1 3 2,0 0-3,0 2 1,-2-1-3,2 3 3,-2-1-1,2 3-5,-2-2-3,0 5 2,1-7 0,-1 7-3,0-4-3,0 4 8,2-2-3,-2 2-2,0 0-1,0 0 1,8 8 2,-4-5-3,-1 4 4,2 0 2,0 0-3,0 3 3,4-1-3,-1-1 5,0 3-1,2 1-5,4 0 2,-4 0 8,5-1-6,-6-3 0,2 1 3,3 1-1,-5-3-4,2 2 4,-1-3 1,-1 0-3,-1-1 3,-1-1 0,-1 2-3,-3-1 1,1-3-1,-3 1 0,2-1 2,-3-2 3,0 0 0,-9 7-3,-1-4 3,-5-1 3,-7-2-5,-6 3-1,1-3 3,-6 1-4,3 0 0,2-1-5,1 2-4,4-1-15,2 1-4,3-2-5,-1 1-15,7-1-18,-2 0-19,5 1-29,4 2 1,5-3-12,-10 0-13,10 0-28,-3 1-117,3-1-306,0 0 135</inkml:trace>
  <inkml:trace contextRef="#ctx0" brushRef="#br0" timeOffset="366846.7361">19695 8799 135,'0'5'137,"1"2"-16,0 0-1,2 3-5,-2 2-6,4 1-10,1 3 8,-3 1-10,1-2-8,-2 2-6,0 0-3,-1-5-11,2 5 0,-3-3-5,0-5-6,4 3-7,-4-1 0,0 0-3,0-2-4,2-1-2,-2-3-5,-2 0-4,4 0 0,-4-2 2,2-3 4,0 7 3,0-7 4,0 2 8,0-2-4,0 0 1,0 0 2,0 0-6,0 0-5,0 0-5,0 0-1,0-17-7,0 11-1,0-5 0,0 1-5,0-3-3,3 0-3,-2-1-3,2-3-4,1 0 5,-2 2-7,4-2 1,-1 1-9,1 1 5,0 5-5,-1-2 0,3 2 0,-1 1 3,0 1-3,0 1 2,-1 0-3,-1 1 2,3 5 1,-2-2-4,-1 3 4,2 0-1,-1 3-2,1-2 0,0 4 2,-2 3-2,2-1 1,-1 2-2,-1 2 3,1-1-3,0 5 3,-3-4-2,1 1 1,0-1 0,-1 1 4,-2-2-6,2 1 5,-1-2-2,-3 0 2,2 1-2,-2-4-2,0-2 0,1 1 5,0-1-4,0-4 4,0 6 3,0-6 5,-3 3 4,3-3 0,0 0 1,0 0 0,0 0 3,0 0 1,0 0-2,-2-15-8,3 10 3,-1-5 2,1 2-6,4-1-4,1 0 4,3-7-4,0 0 0,3 4 1,-1-1 0,2 0-2,-1 5-2,3-4-2,0 4 2,-3 2-1,-1 3-1,2-4-1,-4 5 0,5 2 1,-5 2-1,-1 0-1,0 1-2,0 3 0,-3 0 2,1 2 1,-1 3-3,-3 0 4,2 1 1,-4 4 0,0-5-4,0 2 4,0 2 0,-1 2-4,-3-3 7,-1-5-9,4 3-2,-1-1-16,-2 1-3,1-3-9,1-1-9,1-1-8,0 0-10,-1-4-4,1 2-8,1-1 2,0-4 0,1 8-1,2-6-7,-3-2-6,10 0 0,-3 0-4,3-3 4,1-1 7,7-1-11,-1-2 12,-1 0-6,1-3 8,2 1 8,0 0 10,-2 0 5,2 0-1,-3-1 11,0 0 11,-2 2 10,-2-1-2,-2 4 11,-1-2 21,-3 4 6,1-1-8,-4 4 27,1-4-6,-4 1-4,0 3-2,0 0 0,0 0 12,0 0-4,-7 9-2,-1-2 2,2 2-1,-2 1 2,-1 0 1,1 0-1,3 2-1,-1 0 4,-2 0 0,3-1-9,0 0 6,5-1-13,-1-1 10,0 1-5,2-2 4,0-1 7,5-1 5,2 0-3,1-1 2,2-4 3,1 2-5,1-3 5,-1 1-2,1-2-3,5-2-3,0-1-2,-6-1-1,-2-2-2,0 0-1,0-3-5,3-3-1,-3 0-4,-5-2 0,2-2-2,-2 0 1,-1-4 1,-4 1-6,-4 3-4,4 0 3,-1 3-2,-6-3-4,2 6 1,-4 0 0,3 1-2,-6 3-1,2 2-6,-3 2 4,-1 1 0,0 0 0,1 4 0,-3-1 1,5 3-2,-2-1-17,1 2-8,3 4-2,0-2-7,4 2-16,1-1 0,2 3-8,2-1-11,2 2-9,3-3-19,5 4-5,2 0-3,3 2-7,4-8-28,8 5-104,0-2-263,1-1 117</inkml:trace>
  <inkml:trace contextRef="#ctx0" brushRef="#br0" timeOffset="368384.8043">20857 8947 110,'-6'-8'157,"2"0"-19,-3 0 3,-1 0-12,0 4-9,-3 1-7,0-1-9,0 3-9,-1 1-11,0 3-6,-2 0-2,1 2-11,-2 3-8,-1 2-5,2 1-7,5 0-2,-2 4-6,3-3-1,4-1-5,2 2-1,-1-1-3,3 0-2,1 1-4,3-2-4,0 0-4,0 0 1,3-1-7,1-3 4,4 0-1,-1-3-4,-2 2-1,3-1-1,0-4 3,0-1-3,2 1 0,-1-2 3,0-3-3,3-4 2,-2-1 1,2-3 1,-2 1-1,0-2 0,-3-3 2,2-7-3,2 1 2,-1-4-5,-3 2 8,-1-5-7,4 0 2,-5 0-4,-3 0 5,3 0 2,-3 3 1,0-1-4,-1 3 4,-3 6 0,0 1 2,-1 1 11,-1-1 0,0 7-5,-1-2 7,1 7 2,0-2-8,-2 2 1,1 2-6,-2 1-1,3 2-3,0 0-1,-10 5-1,8 5 0,-6-1-6,4 7 3,-2 2 0,1 6 2,-2-5-1,5 8 0,-2 0-4,-1 2 5,5-2-2,0-2-2,5 0-1,-4-6 4,4 1-6,-1-1 4,1-2-2,-1-1 3,2 2-4,1-3 4,-3-3-4,1-1 4,-1-2-3,1 0 3,-1-2 1,1-2-2,1-2 2,-2 1-3,1-2 4,0-1-2,-5-1 0,10 0 2,-1-2-1,0-1-1,-2 0 0,3-6-1,1 3-2,-1-7 3,1 5-4,-1-6 4,3 1-1,-3-1 1,-5 3 1,4-3-3,-4 5-2,3-2 1,-3 2 3,0 1 4,-1 3 3,-2 0-1,2 2-6,-2-1-2,0 1 0,-2 3-4,0 0 3,0 0-1,0 0 2,-1 15-2,-2-9 1,-1 5-3,3-2 5,0 3-3,-3-1 0,3 1 0,1 1 1,0 4 1,1-7-3,-1 4 3,3-4-6,-3-1-5,1 1-4,0-4 8,2 0-2,2-2 2,-4 0 2,5 1-4,-2-2 3,1-2 4,-1-1-2,-4 0 0,13-1 3,-5-3-3,1-1 1,1-2 1,1 1 1,-2 0 0,4-6-6,-1 3-1,-1-4 6,0-1-2,-1 2 1,-3 1 0,1-1-5,2-2 3,-2 5-1,-3-2 4,-1 6-5,-3-1 1,5 0 3,-2 2-5,-1 0-3,-2 2 2,-1 2-3,0 0 5,0 0 1,0 0 2,0 0-3,-4 16 3,4-9-4,0 3 2,0-1-1,0 4 2,0-2-2,0 0-7,3 2-11,-2-2 4,2 3 5,-2-4-2,7 0-5,-3 0 3,-1 0-5,3-3-5,-1 2 10,4-4-3,-3 3 0,3-4 3,-1-2 5,2 0-1,1-1 3,-1-2 0,0-1 7,3-3-2,-5 1-1,10-4 3,-6-3-4,2-1 5,-2-1 8,1-2-4,0 0-2,4-6 1,-4-1 2,1 0-4,0 1-1,-3-5 3,-1 8-3,-1-5 5,-1 5-4,-4-1 3,1 1-1,3-1 6,-5 2-11,2 1 14,-2-1-7,-3 4-3,2-3 2,-3 4-2,1 1 4,-1-1-5,-1 1 1,-2 1 3,2 5-6,-1 0 4,0-3-4,-4 4 2,4 0-3,2 4-2,-7 0 2,7 0 7,0 0-9,-13 4 3,4 5 4,4-1-3,-1 4-5,-2 2 7,0 1-2,2 2 1,1 1 0,-1 5-2,-1 1 6,3 1 1,-2 3 2,1-9 4,0 6 2,4-1-3,-3-3 4,2-3-3,0 7 4,2-4-3,0-2 0,0 0 2,0 1-1,2-3 0,1 1-4,-2-2 2,2-2 3,2 1-7,-1 2 4,2-1 2,-3-7-2,-1 2 0,1-1 1,1 0-3,-1-3-3,0-2 4,1 0 0,-1-2 5,3 1-2,-1-2 4,1 1-2,0-3-1,2 0-1,4 0-5,-2-3 2,4-1 1,-4 1 0,3-4-6,1-3 4,0-1-3,0 0 0,-1-5-1,2 3-4,-3-2 3,2 1 0,-3 0-2,0-1 1,-6 4 1,2 1-1,-1 2-1,0-2 3,-2 5 0,-2-2-2,2 1-1,-4 3 2,3 0-3,0-2-3,-3 5-3,0 0 7,0 0-3,0 0-2,0 0 2,-4 15-2,2-5 5,0 0-1,0 1 1,1 1-3,1 1 3,0-1 0,1 6-2,1 0 0,0-2 1,1-5-3,0 1 3,3-1-3,-1-2 1,-1 0 7,2-1-4,2-4 1,-1 1 2,1-2 0,-2-1-3,2 0 1,2-2 5,-2-5 0,2 0 3,0-2-3,2 0 2,-2-6 7,3-3-1,-4 1 0,5-7-3,-5 3-3,2-4 5,-4 3-6,-2 3 1,0-3 2,0 1 0,-5 1-3,-1 1-1,-2 0 4,2 6 0,-4 1-2,1 1-1,-2 0 0,2 2-3,-1 3-1,-3 2 0,2 2-2,-2 0 1,-1 2 0,0 3-3,0 2 3,0 1-3,3 1-8,-1 1-10,1 4-16,1-1-22,1 0-17,4 0-16,3 4-17,-1-3-23,6-3-35,-6 1-31,6-1-122,0-1-344,3 0 152</inkml:trace>
  <inkml:trace contextRef="#ctx0" brushRef="#br0" timeOffset="369076.4514">22970 8897 44,'0'0'216,"-13"4"-20,8-1-3,-1 2-9,-1 4-4,2 0-10,0 3-8,0 2 4,-3 11-17,7-8-14,-2 0-9,-2 1-14,1 1-6,1 1-7,2 0-13,0-3-7,0 0-6,-2 2-7,3-4-8,0-3-8,-1-2-3,0 0-3,-1-2-1,0-2-6,2 0-2,0-1-4,-1-1 0,-2-1-5,6 1 0,-3-4-1,0 0-4,0 0-1,0 0 0,0 0-4,5-11-14,-4 3-1,0-2-18,3-2 5,-2-5-5,4 0-15,-2 2-5,2-4 0,0 2-1,-2-1-1,3 0 2,-2-1 1,-3 2 1,2 0 0,1 2 4,-1 2 6,1 0-1,-1 2 6,-3 0 0,-1 0-6,0 5 12,3-1 1,-2-1-3,-1 3 9,0 1 1,0-1 1,0 1 2,0 4-1,-1-6-2,1 6 0,0 0 3,-6-1 12,6 1 2,-12 4-3,6 0 3,-2 2 2,-1 0 2,-6 2 1,4 1 3,-4 1 3,1 2-5,0 0-1,-2 0 14,0 0-9,-5 5 2,6-5-1,-3 0-2,0 0 1,1-4-8,1 2 2,6-1-2,0 2-2,0-5 5,3 2-4,0-4 1,0 1-2,3-1 1,3 0 0,-3 0-1,4-1 1,0-3-1,5 6 0,3-5-4,5 1 3,-2 0-4,8 1 2,-1-6-6,5 3 7,4-6-4,1 6-4,0-4-7,-10 3-11,5-3-10,-3 0-3,-1 0-18,-2-1 1,-5 2-11,0 1-30,-2-3-22,1 0 0,-5 3-14,1-3-22,-2-1-7,0 2-23,-3-1-133,-1-1-333,-1-1 149</inkml:trace>
  <inkml:trace contextRef="#ctx0" brushRef="#br0" timeOffset="369367.7425">22723 8734 209,'-1'-4'193,"1"4"-24,0 0-19,-4-3-12,4 3-18,0 0-15,-9 11-2,5-8-11,-2 5-9,-2 1-9,3 1-3,-3 4-7,2-2-11,-2-3-4,3 7-10,1-3-9,-2-2-23,2 0-14,0 0-14,4 1-5,0-1-39,0-1-8,3 1-15,-2-2-33,3-1-104,1-2-244,0 2 108</inkml:trace>
  <inkml:trace contextRef="#ctx0" brushRef="#br0" timeOffset="369616.7577">23591 8901 1620,'7'0'33,"-2"-2"39,-5 2 4,9 0 6,-5-1 0,-4 1-9,0 0-20,0 0-18,7 3-7,-7-3-4,-2 5-1,0 2 1,-3-2-3,-2 3 1,-2 1-5,0 0-8,-3 3-32,-5 0-31,-5 3-24,-5 0-45,3-3-46,-6 2-140,0-2-333,1-1 149</inkml:trace>
  <inkml:trace contextRef="#ctx0" brushRef="#br0" timeOffset="400249.8504">20374 9944 109,'-2'-3'110,"2"3"5,-6-5-5,2 2-12,0-1-3,-1 2-4,0-3-5,-1 4-7,0-3-10,2 1-4,-2-1-6,-1 1-12,2 0 8,-3 3-1,-3-1-7,2 0-5,-1 1 2,1 1-8,0 0 3,0 1-5,-4-1-1,3 6 3,-4-2-5,5 0-5,-1 4-3,0-1 5,1 1-3,0-1 0,0 2-2,2-1-2,2 1 1,0 0 0,4 3 6,-2-2-11,1 0 6,2 1-4,1 1 1,2 2-10,1-3 2,-1 4 0,2-6 9,4 5-3,2-3-6,-1 1 1,4-2 4,1 0-2,-1-2 2,0 0-6,4-2 6,0-1 6,-4-2-2,3-1 2,0 1 0,0-4-1,1-2 6,-5 1 5,2 0-4,-3-2 7,1-4 1,-2 1-4,-2 0-1,5-6-4,-6 0 0,1-5-5,-2 2-1,2-5-2,-5-3-3,1 3 0,-1-6 0,-4-3-3,2 5-4,-4 5 0,2-7-3,-5 7-2,0 3 1,-3-4-1,-2 4 2,-3 1-1,-1 0-5,-2 3-2,1-2 3,-1 2-4,-1 4-1,6 1-10,-5 2-8,4 1-7,-1 0-4,0 2-19,3 0-9,-2 5-15,5 2-11,0-1-6,2-1-19,0 6-27,1-3-9,0 3-154,-1-1-327,4 4 145</inkml:trace>
  <inkml:trace contextRef="#ctx0" brushRef="#br0" timeOffset="401174.7948">21482 9828 21,'0'0'150,"0"0"-8,2-3 1,-2 3-18,0 0-11,0 0-5,0 0-12,0 0-6,0 0-9,0 0-6,0 0-6,0 0-1,0 0 13,0 0-3,0 0-2,2 10-2,-2-10-13,0 7-5,0-2 11,1 0 21,-1 2-5,2 0-4,-2 5-8,0-2 4,0 4 1,-2 1-2,1-3-8,-1 7-2,0-4-5,0 3-4,0-2 0,-2-2 1,3 6-2,-3-7-6,3 5 0,0-6-2,-2 3-7,1-3-1,1-1-5,-1 0-1,1-1-5,0-3 5,0 0-11,-1 1-1,0-2-1,2 1 1,-3-1-1,2-2-4,-1 0 3,2 0-2,0 0 0,0-4-3,-2 4 1,2-4-1,0 5 0,0-5-5,0 0 3,0 0-1,-1 4-7,1-4-20,0 0-19,0 0-30,0 0-35,0 0-49,0 0-54,0 0-76,0 0-143,0 0-457,0 0 203</inkml:trace>
  <inkml:trace contextRef="#ctx0" brushRef="#br0" timeOffset="403197.1568">22383 9968 68,'9'-9'136,"0"6"-12,2-2-13,2 3-13,0-3-6,1 0-5,2 3-11,-2 1 2,-2-1-9,4 2-6,-5-1-8,2 1-6,-2 0-4,1 0-5,-3 0-4,-3 3 0,3-3-6,-1 1 0,-2 1-2,-2 0-3,1-2-4,-1 4-1,1 0-1,0-2 1,-1 0 2,-3 3 3,-1 2-8,2-4 5,-2 4 10,0 3 6,-2-5-9,1 2 9,-3 0-6,1 3-6,-4-1 2,3-1 1,-1 1 3,-3-1 2,2 1-5,2 0 5,-3-1-3,-1 4 0,0-5 0,-2 1-2,4 1 2,-5-2-2,3-2-2,-1 2-2,2-3 0,1 0-1,-2 1-2,3-3-6,1 4 1,-2-4-3,3 1-2,-1-1-2,1 2 0,3-4 0,-7 3-3,7-3 3,-3 3 3,3-3 0,-1 2 3,1-2 2,0 0 7,0 0 0,0 0-3,9 4 1,-2-4 4,-7 0-4,19 0-3,-5-1 5,3 2-2,0-1-2,1 0-3,0 0 2,3 0 2,0-1-7,-3 1 6,4 0-4,-2 0-1,0-1-3,0-1 3,0 2-4,-2-1 2,-1-1-2,-2 0-3,-1 2 1,-4-3-2,2 3 2,-2-1 1,-4 1-4,2-1-3,0-2 5,-2 2 0,-6 1-7,8 0-9,-8 0-6,9 0-10,-9 0-8,0 0-9,5-1-9,-5 1-7,0 0-10,6 2-14,-6-2-10,0 0-12,7 3-16,-7-3-13,9 0-13,-9 0-27,9-2-126,-5 1-322,4-1 142</inkml:trace>
  <inkml:trace contextRef="#ctx0" brushRef="#br0" timeOffset="403885.5392">23425 9842 23,'5'-2'185,"0"0"-15,6 1-14,-2-3-12,5 3-16,-1-1-2,6 0-9,-1 6-9,1-4-9,-1-4-10,0 3-4,1 1-6,-1 0-10,-3 0-3,3 0-1,-4 0-2,-1 0-6,1-1-6,0 2-1,-1 0-7,-8-1-6,4 0-3,-2 4-2,1-3-3,-1 1-4,-2-2-1,0 2-4,0 0 1,-1 1-3,1-1-1,-4 4-6,1-1 0,-1 1 0,-1 1-2,-3-1 1,-3 2 0,1 3 2,-4 0-5,4 0 2,-8 0 0,0 4 1,-2-3-3,0 0-2,-2 0 0,2-1 4,-3-2-4,4 3 1,-3-3 2,2 1-3,1-2 1,1-4-4,0 1-1,6 2 1,-1-4 0,0-1-1,3-2 3,-1 4-1,3-1-1,-1-2 1,-1 3 0,5-4 3,0 0-3,0 0 4,0 0 5,0 0 7,0 0-4,0 0-2,0 0 0,18-7 3,-8 2-2,1 4 0,3 0-4,4-4-2,-1 4 1,1-1-4,1 0 2,1 0 1,-2 4-3,1-3 0,1 0-1,-5 2-1,-1 2 4,3-1-6,2 4 0,1-4 0,-8 2 1,5 1-4,-4 1 3,-3 1-1,-1 0 1,0 0 2,-2 1-4,-1-1 1,-3 3 3,3-2-1,-6-2-2,0 1 3,-2 1-2,-3 1 5,-3-1 3,-3 0 4,-2-2 2,-3 1 7,-5 1-1,3-4-1,-2 1-1,-7 0 2,-3-5-11,8 3 1,1-3-1,-1 0-1,2-3-3,1 3-2,2-2-9,2-1-8,-1-2-18,4 1-19,0-1-20,3-1-26,0 2-31,4-1-32,1-2-37,4 2-152,-1-1-377,2 1 167</inkml:trace>
  <inkml:trace contextRef="#ctx0" brushRef="#br0" timeOffset="421836.4568">19723 9668 149,'0'0'192,"0"0"-11,0 0-20,0 0-10,0 0-11,0 0-14,0 0-7,0 0-6,0 0-2,0 0-4,0 0-9,0 0-4,0 0-1,4 14-5,2-8-4,-4-1-2,4 3 2,-4 2-2,2 0-6,0 1-2,0 1-5,2 4-1,-2-2 2,2 3-6,-5 0-8,3-5-1,0 5-4,0 3-6,-1-8 1,4 5-2,-6 1 1,2 0-3,0-1-2,3 3 2,-1-2-3,-1 6-3,5 3-3,-3 0-1,-2-5-3,1 5-2,-1 0 3,0-1 0,1 1 4,0-1-6,0 4 2,-1-2-2,1 1 0,-1-2 1,1 1 2,0-1-9,-4 1 5,2 0-5,2-3 3,-2 0-6,3 2 2,-2 0-3,1-8 0,1 8-7,-2 2 6,0-3-3,1 2 5,0-4-3,1-1 3,0 5-3,-1-4 2,-1 2 0,2-8 0,-2 7-1,1-6-4,0 3 5,0-5-5,2 6-2,-1-4 4,-1-2-3,2 2-4,0 1-2,-3-2 1,5 4 1,-4-3 0,3 1 5,-2-1-1,2 4-5,-3-4 0,0 0 1,-1-1-3,6 7 4,-3-5-1,-3-1 3,-2 0-7,5 1-3,-1 5 7,-4-8-1,2 8 5,-1-7-6,-1 4-1,5 1 0,-5 1-1,2 1 5,1-1-2,-2-2 1,-1-2-6,2-3 2,-3 4-2,3-3 4,-1 2 2,1-2-6,-1 0 1,0 0 3,-1 2 1,0-4-4,2-1-5,-2 2 4,1-5-4,-1 1 2,1 4 6,1-1-4,0 1 5,1-2-1,-4 1-6,3 0 3,-2 1 1,2-2-1,-3 2-2,3-2 2,0 2 3,0 0-4,2-1 0,-4 2-1,1-1 1,1 0 3,0-1-5,0 1-3,0 0 3,-3 2 9,5-4-9,-3 2-3,1-1 5,-3 2-4,4-1 1,-2 0 9,-1 2-7,2-4-3,-1 2-1,-2-4-3,3 3 6,-4 2 3,5 0-6,-4-1-3,2-4 10,-2 3-2,3 1-2,-3-2 17,2-4-20,-2 5 5,2-4-5,-1 4-1,1 1 5,-3 0 0,1-1 2,-1 0-4,4-2-3,-3 3 3,2-2-7,-2-3 8,0 4-1,3-1-1,-1 0-4,-5-1 1,5 3-7,-2-2 6,0-5 2,2 6-5,-2 1 9,1-2-8,-2 1-2,1-5 6,-2 1-3,3 4 1,-2-4 3,0-2-1,1 2-5,2-3-2,-6 3 9,3 1-2,3-3 2,-3 2-2,0-2 1,0 2-3,0-3 5,0 3-1,0-1 2,0 0-3,0-1-1,0 0 4,0-1-2,0 1-2,-3 1 1,3-1 3,-1 3-5,2 1 2,-1-4-5,-2 2 4,1 0 4,1 5-1,-2-6 1,1 0-4,-2 0 4,2 0 0,-3 1-1,3 0-1,-1-1-1,2 0 1,-1 1 7,-1 0-7,1 0-6,-1 0 5,0 0 5,2-1-2,-4 0-1,4-1 3,0-1-6,-2 3 4,2-3-3,0 2 2,-2-1 0,1-1 0,0 3 4,1-3-11,0-3 5,0 6 2,0-3 1,0 1 1,-3-3-1,3 1 0,0 0-1,0-2-3,0 1 2,-1 1 2,2 0 5,-1 1-2,0-1-9,0-4 6,0 2-2,4 2 1,-1 4 1,-5-4-3,5-1 4,-2 3 1,-1-1-2,4-2 0,0 1 3,-4 2-4,1 1 1,0-1-8,0 2-3,0-1 6,1 0 0,-1 1-1,2 0 2,-1 1 0,2-2-3,0 7 8,0-6-4,-2 0 2,2 3-2,-1-3 1,2 4-4,-2-1-6,3 2 0,-1-1 1,3 1 1,-1 0-1,-2 2 1,3-4-1,0 0-5,-2-1 5,3 3-6,-4 0 2,4-1-3,-4 0 1,0 1-5,-1 0-1,4 0 2,-4-2 1,3 1-2,-3-1 0,1 1-4,2-1-3,-2-5-6,-2 2 9,3 0-10,-1 1-4,-1-2-8,-2 3 3,1-3-8,-3 0-8,5 1-10,-2-1-11,-1 1-26,-2-3-21,3-1-19,-3-2-32,1-1-33,-2 2-192,-3-4-438,4-3 194</inkml:trace>
  <inkml:trace contextRef="#ctx0" brushRef="#br0" timeOffset="424174.562">17957 10526 121,'0'0'123,"-3"1"-1,3-1-17,0 0-8,0 0-5,0 0-4,0 0-6,-3 4 0,3-4 2,0 0-5,0 0-3,2 5-8,0-1-4,2-2-5,-1 0-2,1 2 1,0-2 4,1 3-4,0-3 0,0 1-2,0-1 2,0-1 0,3 1-6,-1 0 6,1-1-3,1 1-4,4-1 0,-3 0-2,-1 1 2,1 1-6,-2-2-5,2 0-4,0 0 0,2-1-2,-2 5-2,2-1-2,-2-1-1,4-3 1,-4 2-2,3-2-6,1 2 2,0-2 0,4-2 2,-1 2-1,4-2-1,-2-1-1,-2 3-5,2-1 2,-2 0-4,-1-1 0,5 2-3,-5 0-2,2-3 0,-1 3-5,3-2 4,-1 2-1,-2-1 0,6 1-1,-5 0-2,1 0 1,0-1 0,-1 1 1,0-1-2,2 1 0,0-2 5,-1 1 1,1-1-3,-2 1 1,-4 0 5,4-1-4,4 4 7,-2-4-5,-1 2 1,1 2 2,1-4-2,-3 2-2,0-1-3,0 1-2,1-2 0,-1 4 2,1-4 2,0 4 0,3-5 3,-4 2 3,4-1 10,-4-1-4,3 1 2,0-3-3,2 2-1,-3-1 1,3 0-4,-4-1 1,11-1-3,-11 4 0,1-1-6,1 1 3,-3-1-3,2 0-2,-3 2-1,3-2 0,-2 1 4,0 2-4,1 0 3,0-3-4,-2 1-5,1 2 2,-1 0 3,-4-2-2,7 0 0,-2-2 1,-4 1 0,4 2-1,1-2 0,0-2-4,-4 4 1,2 1-1,1-1 3,-5 1-1,1 0-2,2-2 0,-2 4 4,-1-1-3,1 1 0,3 0 4,-5-1-7,0-1 1,2 1 1,0-1 2,0 0-4,5 0 4,-1 0-2,0 0 3,1-1-2,1 1 1,-1-1 2,2-1-2,-3 1 2,3-1-2,0 3-1,-4-1 1,2-1 3,0 1-4,-1 1-2,1-2 5,-2-1-3,-2 2 3,1 3 3,-2-1-6,4-2 5,-4 2-2,1-2-2,0 1-2,-2-1 2,1 1-2,3-2 1,-6 1 2,10 1-6,-3-1 8,-5 0-5,1-1 4,3 2 3,3-1-6,-1 0 4,0 3-1,1-3-2,-7 0 0,-1 0 1,0 1 2,2 0-4,2 2 4,0-3 1,-4 2 0,3-2-5,3 0 0,0 0 5,0-2-3,0 2 0,1 0 0,0-1 2,0 1 1,2 0 0,-1-3 0,10 2-1,-9 1-2,1 0 3,-3 0 2,3-3-8,-2 3 6,0 3-3,1-3 1,-3 0 0,0 0-4,0 0 3,-5 1-4,2 0 2,-2 2 0,1-3 3,-1 2 0,1-1 0,0 1-4,-2 0 4,6-2-3,-3 0 3,2 2-1,1-4 1,0 2 1,0 2-3,-1-2 1,2 0 5,0 3-6,-4-3-3,-2-3 6,8 6-4,-4-3-2,-1 0 9,4 2-9,-10 0 1,7 0 3,-4 0 8,-2-2-10,7 1 5,-4 2 1,4-3-2,-4 0 4,4 0-2,0 0 2,0-3 5,2 2 0,-1 1-2,2 1-1,-4-1 1,4-1-7,-3 1 6,1 0-4,-1 1 0,-5-1-2,0 0-1,-1 3 1,0-3 1,2 0-2,-2 2-3,-1 0 1,2-1 2,-3 0-1,4 2-3,-4-2 1,2 0 3,-1 0 0,2 1-1,1-2-4,-2 0 1,2-1 1,-3 0 2,7 1-1,0-2 6,0 2-2,-2-3 7,2 2-4,-1 0-8,2 0 12,-1 1-11,0 0-2,1-2 1,-2 2-2,3 0 6,-3 2-4,3-4 4,1 2 0,-3-2-3,1-1 0,-1 3-3,0 0 3,2-3 0,0 2 2,0 0-3,1-2 3,7-1-2,-8 2-4,8-1 5,-7 1-4,8-1 0,-8 0 2,0 2-4,2 1 4,-3-3-1,-1 3-1,-1 0-3,1-2 0,-2 2 4,2 0-3,-5-2-4,-2 2 6,1 0 3,3 0-3,-3 0-6,-3 0 7,9-1 0,2 1-5,-3 0 5,1 0 4,1-1-5,1 1-4,-2-1 8,10-1-5,-10 1 1,8 1-1,-6-2-2,0 4 1,-4-2 0,13 0 3,-11 0-2,-2 0-3,0 0 6,3 0-7,1 3 7,-6-5-4,7 2 3,-4 0 2,4 0-2,-1 0 3,-1 0 0,3 0-3,-3 2 0,12-5 0,-1 3 0,-1 0-6,-2 0 0,-1 0 1,4 3 2,-11-2-6,2 0-4,0 2 6,-2-1-3,-2 1 2,1-1 2,-6 0 3,2-1-3,-2 2 3,0-1-2,2-2 0,-3-1-2,3 2 5,4-1-2,-2 0 0,3-1 7,0 0-4,0 1-1,9-3 0,-6 3 1,-2-3 1,6 3-2,2 0 1,-7-1 1,6 0-1,-1-2 2,-7 3 1,3 0-2,4-1-1,-5 1 2,1 0-2,2-1 5,-4-1-1,0 1 3,6 0-2,5-3 3,-4 2-2,3 0-1,0 0 4,-1-1-5,1 0 5,1-1-5,1 4 0,-1-3-3,-1-1 3,1 1-1,-11 3-2,7-3 1,-2 1 2,-7 0 4,0 2-7,-4 0 2,-3 0 5,2-3-1,4 3-2,-6-2-4,1 2 2,-6-3-5,1 3 1,-4-1-13,3 0-6,-7 1-15,8-2-11,-3 0-21,-5 2-27,0 0-39,5-4-43,-4 0-34,2 0-31,-3-2-238,-1 2-519,-3-3 229</inkml:trace>
  <inkml:trace contextRef="#ctx0" brushRef="#br0" timeOffset="425238.8922">18894 10878 151,'-6'-13'178,"-4"4"-5,2-2-16,2 2-6,-4 1-10,0 4-11,2-3-14,-2 1-17,1 5-7,0-2-2,0-1-9,-4 4-4,4 0-9,0 0-6,-2 2-6,-1 4-4,-1 2-10,-1 1 0,7 2-7,-9 1 1,6 1-7,-1 2-4,2 0-1,0 1-3,2 0-1,2-2 2,1 1-7,1-5 0,1 2 0,0 0-6,2-4 2,0 0-1,2-2-1,0 0 1,3 0-2,-2-1 0,3-3 0,-1-2 3,1 0 2,4-1 0,-1-3 1,2-3-2,1 0 2,1-3 1,2-2-2,-3-1-1,1-3 0,-2 2 0,2-2-1,-2 3 3,1-5-2,-3 4-3,4 1-1,-5-3 0,0 5-1,1-3 3,-1 2-1,0 4 4,-1-1-5,-3 4-1,2-2-1,-2 3 1,-3 1-2,4-1-1,-2 3 1,-3 1-3,0 0 0,9 3-3,-5 4 9,1 2 2,0 5-3,-1 3 1,-1 0 1,3 2-2,-5 0-2,5 2 4,1 4-4,-2-1 0,0 1-2,-2-4 4,1-3-4,2-2 0,-1 1 2,-2-6-2,-2-1 2,0-1-1,-1-3 3,4-2 7,-4 3 3,0-3 7,4-3 11,0 0 9,-4-1 3,0 0 10,13-10-4,-6 0 1,2-5-1,0-1-6,4-7-2,-2 1-5,2 0-4,-5 4-7,2-3 2,-1 3-8,2 1 1,-3 0-4,1 2 3,1-3-9,-5 8-5,-1-1-7,5 0-7,-5 4-8,-3-1-11,4 1-10,-2 1-13,-2-1-16,2 3-27,-2 0-29,0 1-33,2 0-20,-2-1-33,-1 4-35,7-2-138,-7 2-409,0 0 182</inkml:trace>
  <inkml:trace contextRef="#ctx0" brushRef="#br0" timeOffset="425524.9252">19335 10875 10,'4'10'204,"-4"2"-20,0 2-18,2-3-14,0 0-20,1 2-12,-1-6-14,6 3-5,-2-4-15,4 2 1,1-3-5,-1-2-9,0-4-2,3-1-7,1-2 4,2-2-8,2-1-2,-1-1-4,-2-2-3,1-2 7,-5 0 2,0 0 4,-4-2 5,0 2 3,-4 1 4,-3-2 3,-2 1-2,-6-5-10,-1 4-5,-5-1-6,0 2-2,-10-1-12,6 9-11,-1 2-12,-8 2-20,4 2-21,-4 2-23,2 6-36,4-3-33,2 3-44,4 2-65,-11 5-140,6 3-391,2 1 173</inkml:trace>
  <inkml:trace contextRef="#ctx0" brushRef="#br0" timeOffset="426346.8782">18951 11436 146,'-7'-1'147,"1"-2"-21,-2 2-5,2-1-11,-3 0-5,0 0 1,0 2-9,1-2-4,-3 2-5,2-1-5,0 2-12,0 1 0,-1 2-3,0 1-12,0 0-3,1 2-4,-4 3-4,-1 6-8,1-1-2,-1 9-3,0-2-2,2 0-2,2-4-4,5 1-4,1-2 0,0 0-4,4-1-2,0 0-5,4-4 4,0-1-3,0 0 1,2-3 1,3-3-7,-1 3 3,-2-6-3,6 0 3,-2-4-2,1 0 2,3-3 1,-3 0 3,0-2 2,2-2-5,-1 1-1,2-4 6,-3-4 5,1 2-1,-2-1-2,-2 1 3,-1-2-2,2 1 3,0 1-5,-4 4 5,-1 0-2,0 1-2,-3 4 6,3-3 2,-2 4-1,1 1-3,-2 1-3,2-1 1,-3 3-5,0 0-1,0 12-1,0-3-2,0 4 2,-3 2-3,3 2 1,-1 0-1,1 4-5,-3-2 5,3 0 1,0 1-7,-2 5 3,2-2 0,0-3-2,2-3-1,-2 1 3,3-2-5,-2-4 2,-1-2 4,4 1 0,-4-1 2,1-4 1,3 1 3,-4-1 2,3-3 11,-2 0 12,2 2 6,-3-5 5,0 0 3,0 0 5,11-11-4,-6 2-1,-1 0-6,4-3 0,0-1-6,-1-2-3,1 6-3,-2-2-5,3-2-3,0 3-12,-1 1-7,-1-2-11,0 2-15,2 0-13,-2 1-11,0 0-20,1 0-17,2 0-22,-3 0-11,1 3-19,2-4-16,-2 2-23,2 1-21,-2 0-150,2 2-371,-4-2 163</inkml:trace>
  <inkml:trace contextRef="#ctx0" brushRef="#br0" timeOffset="426517.0056">19326 11641 131,'3'6'207,"-3"5"-16,0-1-16,0 1-15,0-1-14,-3 6-16,3 1-12,0 1-11,3-1-14,-3 1-19,1-1-15,-1 3-25,2-2-22,1 0-33,-3 3-21,6-3-37,-4 0-32,-1 1-120,-1-1-250,0 2 111</inkml:trace>
  <inkml:trace contextRef="#ctx0" brushRef="#br0" timeOffset="427179.7897">19190 12371 34,'-5'-5'183,"0"-3"-18,-2-2-15,2 3-15,0-2-14,-4-1-11,4-2-7,-3 5-15,1-3-9,-3 3-7,1-3-6,2 5-10,-1 0-3,-2 3-4,1 0-7,-1 2-8,0 3-3,0 3-1,-3 4-4,-1 0-3,2 4 2,0 2-7,0 0 2,2-2-3,-2 3-1,3-2-3,0 0 1,3 1 0,2-5-4,-1 0 0,1-4-2,4 5 2,-5-7-2,8 5-5,-3-5 2,2-1 0,-1 2-2,2-2 0,1-2 1,-1-1 1,-3-1 1,11 0-4,-11 0 1,10-5 3,-1 0-2,0-2-2,0-2 4,4-2-2,-1-3 3,-1-1 0,0 1 0,1-1-2,-2-2 3,0 2-3,-2 1 2,-2 2 3,-2 4 5,1-1 2,-2 0 4,-2 4 6,5 0-3,-6-1-1,4 2-1,-4 2-2,0 2-5,0 0 2,0 0-5,0 17 4,0-5-2,0-1-5,0 6 0,-2 3 0,0-3-1,2 9-1,0-3 0,0-2 1,0 4-2,-2 4 4,-2-3 1,4-1-6,0-2 2,-1 2-2,0-6 1,-1 0 0,2 1 1,-2-3 0,-1-2-3,3-2 0,0-3-1,0 2-3,0-1 4,0-4-4,0 2 3,0-2-3,0-2-1,0-2-2,3 4 1,-1-5 1,-2-2 1,0 0-1,0 0 5,10-1-4,-3-3 3,-1 0-6,-1-1-6,5-3-5,-3 1-6,3 0-15,-1-3-8,5-2-8,-2 0-6,-2 2-13,-1 1-6,0-3 0,5 0-5,-3 0 5,0-1-6,1 1 6,0 0-9,-5 2-1,4 1-8,-4-1 6,5-1-12,-1 1-87,-6 3-200,3-1 89</inkml:trace>
  <inkml:trace contextRef="#ctx0" brushRef="#br0" timeOffset="427484.1303">19480 12426 101,'4'-2'186,"0"-1"-18,1 1-16,-1 0-11,-4 2-19,5-3-10,-5 3-10,0 0-6,7 3-7,-4 1-1,-3 1-12,1 2-10,1 1-1,-2 4-4,-2-3-11,-2 4-2,3-1-3,-4-1-2,1 6-5,-1-2-1,-1 2 1,-1-2-3,2-1-3,-1 3 4,0-2 0,-2-1-6,4-2 2,1 0-3,-1 0-1,2 1-1,-2-4-4,3-1-5,-2-1 1,3-2-6,0 0 2,0-1-4,5 1 3,0-5-2,4 0 0,4-5 0,3-1-2,3-2-4,6-2-17,1 0-13,-1-2-11,2 3-23,-1-3-29,0-1-29,-5 5-27,-3-1-43,0 2-100,-3 0-309,0-2 136</inkml:trace>
  <inkml:trace contextRef="#ctx0" brushRef="#br0" timeOffset="428326.935">19109 13144 50,'-4'-2'150,"3"-3"1,-1-2-21,0 4-12,-4-3-12,4 1-12,-2 0-2,1 0-1,-1 0-1,-2 0-9,3 1-9,-2-1-1,-1 2-7,-2 1-10,2-1 0,-3 0-5,-5 3-7,2 3-3,-4 1-2,0 4-8,0 0 5,4 2-6,-6-1 6,4 3-4,2 3-1,1 1-7,-2-1 1,3 2-3,3-2-1,0 2-2,1-3-2,2 2-3,3-3 0,0-1 1,1-2-4,1 0-1,1 1-2,1-5 2,1 1-1,1-3-2,0 0 0,3-2-1,0 0 4,0-2 2,2-3 1,2-1-7,-2-1 4,3-3 0,2-2-5,2 1 3,-2-5 5,-2-1 2,2 2-10,-3 0 5,2-1-7,-4 2 5,0-1-2,-1 3-1,-2 1 3,-2 1 0,-1 1 2,-2 2-2,1 0 2,-1 3 3,1-1-6,-2-1 0,-1 4-2,0 0 3,0 0 4,6 9 3,-4 1-1,0 0-1,-2 2 3,-2 5-1,2 0-2,2 1 5,-2 7-3,0 1 2,0-6-1,0 5-5,0-1-2,0 4-6,0-3 6,0 1-7,0-1 4,0-1-5,1 1 4,1-7-1,-2 2 2,1-3-4,-1-4-4,0 0 7,0-3 0,1-3 2,-1 1 2,2-4 16,0-1 8,-2 0 0,0-3 1,0 0 3,0 0 4,17-14-7,-12 5 1,5-6-4,0 0-4,4-9-8,2 1-5,-1 1-7,-2 1-5,-3 3-16,-1 3-13,3-1-19,-1-2-7,-1 6-24,0-3-5,1 0-23,-2 2-8,1 1-21,-3 1-20,2 1-162,-1 2-344,-2-2 152</inkml:trace>
  <inkml:trace contextRef="#ctx0" brushRef="#br0" timeOffset="428734.9694">19416 13213 59,'5'-5'185,"2"1"-9,0-1-16,2 0-11,1 2-14,2-1-12,-2 0-12,-5 4-11,7 0-14,-3 1-6,0 1-8,-4 1-6,4 1-9,-4 1-2,0 2-8,-1 0-7,-4 1-1,0 1 0,-4 1-7,1 2-3,-4-2-6,-2 1 2,5 0-2,-6 1-5,3-1 4,-2-1-4,-1 3-3,4-3-2,0-1-1,0-2-2,1-2-1,0 1-5,3 0 5,0-1-4,1-2 2,1 1 0,2 1-4,2-2 0,0 0 4,1 1 2,3-2-3,1 1-3,-1-1 1,4 1-2,1 0 4,4 1 1,1-2-3,-4 1-1,-2 2-6,2-1 6,-5-1-4,0 4 4,-1 0-4,-2-3 6,-2 4-5,0-3 0,-3 5 3,-1 0-3,-5 2 1,-4-1 1,0 2-5,-1 0 7,-5-1-14,1 1 0,-2 0-8,0-1 2,-1-2-11,1-3-8,4-1-8,1 0-18,-1-1-10,-1-3-28,4 3-14,2-3-35,-2-2-99,1 0-267,8 0 118</inkml:trace>
  <inkml:trace contextRef="#ctx0" brushRef="#br0" timeOffset="429888.0849">20404 13873 75,'0'0'93,"0"0"-15,6-1-4,-6 1 5,0 0-10,0 0-8,0 0-2,0 0-9,0 0 3,0 0 7,0 0-11,0 0 6,0 0-2,0 0 2,0 0-5,0 0 3,0 0-3,0 0 7,0 0-13,0 0 0,0 0-1,0 0 3,0 0-3,0 0-1,3 8-15,-1-8 5,-2 0 0,0 4-7,0-4 0,0 0-5,4 3-3,-4-3 1,3 2-2,-3-2-3,0 0-1,0 0-4,0 0-3,6 1 5,-6-1-9,0 0-2,1 3 1,-1-3 0,0 0-4,5 4-2,-5-4-7,0 0 12,0 0-6,0 0-3,0 0-6,0 0 14,0 0-1,0 0-3,0 0 1,0 0 3,0 0-9,0 0 5,0 0 2,0 0 7,0 0-4,0 0-4,0 0 3,0 0-2,0 0-2,0 0 2,0 0 1,0 0-6,2 3 10,-2-3-6,2 2-2,-2-2 1,0 0-3,0 0 3,2 5 1,0-3 2,-2-2-2,0 0 5,4 5-5,-4-5-2,1 2 6,-1-2 0,0 0-1,0 0-2,0 0 1,0 3-11,0-3 0,0 0-8,3 4-17,-3-4 4,2 3-9,-2-3-8,0 0-12,0 0-8,4 3-19,0-1-85,-4-2-190,0 5 84</inkml:trace>
  <inkml:trace contextRef="#ctx0" brushRef="#br0" timeOffset="430473.8412">20490 13995 1,'0'0'103,"0"0"-6,0 0-2,0 0-17,0 0-8,7 4 4,-7-4 4,0 0-4,0 0-10,0 0 4,0 0-2,0 0-6,0 0-1,0 0 1,0 0-3,0 0-4,0 0-5,0 0 3,0 0-6,0 2 1,0-2-2,0 0-2,0 0 3,0 0-9,0 0 4,0 0-8,0 0 6,0 0 2,0 0-5,0 0-5,0 0 2,0 0 3,0 6 6,1-2 2,-1-4 3,0 7-1,0 0-7,0-2 2,0 3 5,0 1-4,0 1 2,3 0 2,-3 4-7,1-2 8,2 5 3,-1 9 8,0-8-1,-1 11-2,5 2 5,1 1 1,-2 0 3,0 2-1,6 10-3,-5-11 5,4 15-10,-4-17-3,-2 3 5,1 2-11,4-1-2,-4-4-1,-1 2 2,1-2-6,0-2-3,-2 1-1,1 0-1,1-4-3,-5 3-2,2-2 0,2-3-1,-4 3-2,3-1 0,-1-6-6,-2-2 0,1-4 0,-3 3-3,4 1-2,-3-7-3,2-2-2,-1 2 2,2-4-4,-4-1-6,2-1-5,-1 0-6,2-1-8,-1 0-7,0-4-11,0 5-6,0-5-16,-1 4-20,1-4-23,0 0-33,-1 4-39,1-4-29,0 0-47,0 0-172,-7-16-456,5 11 202</inkml:trace>
  <inkml:trace contextRef="#ctx0" brushRef="#br0" timeOffset="453572.9729">20346 10711 146,'-1'-1'161,"-2"-3"-13,1-1-9,-2 0-18,0 1-1,-1-2-1,1 1-11,-2-2-6,2 2-6,-1-2-5,0 5-14,0-3-11,0 1-10,-2 1 6,1 2-8,-2-1-3,2 2-3,-3 2-11,-4 1 2,2 2-12,0 0 1,-3 3 3,0 2-9,2 4 0,-1-5-3,-1 5-3,3 0 4,1 1-5,0 0-1,4 0-2,0 1 1,3-4-5,0 0 7,2 0-10,-2 1-1,3-3 1,1 1 2,-1-3-4,2 3 3,0-7 0,0 4-1,0-3 4,2-1-3,0 1 4,0-2 6,2-2-1,0-1 3,-6 0-1,16-8 4,-6 3 3,2-1-1,2-5-4,0-1 0,-3-2-1,3 1-1,-1 0-1,-2-2 0,-3 1 1,1 0-2,0-1-3,1 1-2,-6 3 0,1-3 3,-1 6-1,-1-4 2,-1 3-3,1 3 1,-3 0-3,1-1 1,3 1-1,-3 2 1,0 0 1,-1 4-4,0-6-1,0 6 1,3-2-4,-3 2 4,0 0 2,0 0 4,2 17 0,-2-8 3,-1 4 4,1 2-1,-1 3-2,0 2 2,-2 0 2,-2 5-4,4 2-1,0-1-1,-2 3 0,-1-3-2,4 2-2,0-1 2,-1-1-2,1-6-4,0 4 0,1-4 2,-1-2-3,3 0 2,-3-6-2,0-3 0,0 2 5,1-6-6,0 0 5,-1-1 6,2-1 8,-2-3 1,0 0 6,0 0-4,10-10-1,-6 0 3,2-2 0,0-5-5,2-2-1,2 2-2,-2-5-4,2 5 1,-2-1-3,-1 3-3,-2-2-2,2 3 1,-1 3-8,-1 1-8,-3 1-13,0 3-11,3 0-14,-3 0-17,-2 3-15,2-1-25,1 2-28,-1-3-28,-2 2-18,0 3-22,0 0-33,5-3-120,-5 3-379,0 0 168</inkml:trace>
  <inkml:trace contextRef="#ctx0" brushRef="#br0" timeOffset="453870.9266">20610 10943 159,'-4'9'209,"-1"0"-23,2 2-17,0-2-14,1 0-15,-2-2-17,3 1-9,2-2-11,0 0-12,3-1-3,0 0-7,2-3-10,2-1-1,6-1-4,0-2-6,0-1-1,-1-3-3,5 0-3,-8 1-1,7-2-7,-3-4 1,-3 3 2,-3 1-3,-3-1-6,3-2-2,-5 1-4,-1 0-4,-2 0 0,-2 0-9,1 2-11,-1 2-14,-1-4-3,-2 5-16,0-1-23,0-1-26,0 4-10,-3-1-17,4 2-20,2 0-15,2 1-33,0 0-119,0 0-312,0 0 139</inkml:trace>
  <inkml:trace contextRef="#ctx0" brushRef="#br0" timeOffset="454480.9705">21296 10783 117,'0'-7'258,"-3"0"-22,3-2-22,-4 0-23,-1 0-14,0 2-10,1 0-10,-1-3-16,-2 6-12,4 0-15,-3 1-13,-1-3-9,1 6-11,6 0-8,-13 6-6,2-3-9,2 2-6,-4 8-5,0 0-4,0 0-7,4 2 1,-5 9-4,5-7-6,-1 0-3,6 0-3,-1 1-1,0-1 1,2 0-7,2-4 3,1-1-6,1 0-1,2-2 0,2 0 0,-5-3-4,5-2 1,-1 2 3,2-4-4,2-2 0,0-1 5,1-4-6,1 1-1,1-3 1,2-2 2,1-1-4,1-2 2,0-1-1,-5-3-2,4-1 7,-4 2-8,-1-4 2,1 4 0,-1-1 1,0 2 3,-3 2 4,-2 2 5,2 0 2,-3 0 5,1 5 5,-1-1 3,-3 1-3,0-1 0,0 2-6,0 3-4,0 0 0,2-4-3,-2 4-5,0 0-2,0 0 3,3 13 0,-6-2-2,1-1 1,2 3-1,-3 4 1,-3 0 7,6 3-3,-3 4 1,2 2 0,-3-6-3,1 6 2,2 0-2,-4-1 0,1 1-1,3-8-3,-1 10 0,0-10 0,-3 1-1,5-3-1,0 0-1,0-4 3,0-3-3,1-1 2,1-1 1,0-4 12,-2 3 8,0-3 7,4-2-1,-4-1 4,0 0-9,14-13 3,-7 6-3,3-8-1,1 1-8,-2-2 0,4 0 9,-3 0-11,7-7 0,-3 0-3,-4 8-2,0-2-3,2 2-4,-2 1-16,-3 3-22,-1 2-18,1 1-18,-3 2-19,0 2-30,-1 1-33,-1-2-28,0 2-25,0 1-44,-2 2-207,0 0-491,5-3 218</inkml:trace>
  <inkml:trace contextRef="#ctx0" brushRef="#br0" timeOffset="454703.6567">21659 11005 133,'0'0'246,"0"0"-14,2 6-17,1-4-12,-2 4-12,2 2-14,1 0-20,-2 3-19,0-1-14,0 1-11,0-2-10,0 4-11,-1-1-15,1 1-30,0 3-28,-1-1-31,-1-3-29,-1 2-29,3-5-27,0 4-27,0-5-41,-1 1-128,3-2-318,0-1 140</inkml:trace>
  <inkml:trace contextRef="#ctx0" brushRef="#br0" timeOffset="455632.8431">22551 10800 140,'-7'-10'180,"1"1"-14,-1 2-8,0 0-8,0 0-8,0 1-18,0-1-8,1 2-9,-3 1-14,4-1-7,0 5-8,-2-1-5,7 1-8,-14 5-3,5 0-6,-1 0-3,0 3-7,-2 4-1,-2 4-5,4-2-2,-1 3-1,-1 5-3,3-5 0,3 1-3,0-4-2,3 5-5,-2-4 1,5 2-4,0-5-2,1 0-6,5 0 2,-5-2-1,5 0 1,-2-1-5,3-3 3,-3 0-3,2-2-1,2 0 1,1 0-1,-4-2 0,5-2-1,1-2 0,-1-2 0,0-2 1,4-2 0,2 2-1,-1-5-6,-4 0 3,3-1 6,-2-2-6,1-1 5,-2 1-1,1-1 0,-3-1 5,0 0 0,0-1 0,-1 0 0,-2 0-2,1 2 2,-5 6 5,4 0 12,-5 0 5,4 1 6,-5 4 1,1-4 0,2 6-7,-2 0-8,-1 2-1,0-5-3,0 5-1,0 0-5,0 0-2,0 17-3,-1-6 1,-2 2 4,3 3 1,0 1-1,-1 3 0,-2 8 0,1-4-3,1 4-3,1 0 0,0 0-1,0 0 3,0 0-6,-4 2 5,8-5-6,-3 1 2,1-8-3,1 0 2,-3-5-3,0-2 1,1 0-3,2-7 3,-2 3-1,-1-1 10,2-2 7,0-1 2,-2-3 4,0 0 1,14-8 3,-6 0-2,-2 0-4,3-6-3,2 0-1,-3 0-5,0-1 2,0-2-5,1 3 2,0-1-5,-3 1-4,-1 2-12,-1 0-9,0 3-10,0-2-16,-1 4-12,-1 0-20,0 0-13,0 1-15,-2 2-21,3-1-18,-3 2-17,0 3-24,3-4-22,0 1-27,-3 3-128,0 0-387,0 0 171</inkml:trace>
  <inkml:trace contextRef="#ctx0" brushRef="#br0" timeOffset="456424.9397">22866 11056 207,'0'-6'235,"1"3"-25,2-2-18,1-2-18,0 4-19,-2 0-12,5-1-18,0 0-12,1-3-9,0 1-14,-2 3-8,4-1-11,-2 2-7,2-2-3,-1 3-9,1 0-5,-3 1-5,-2 1-8,1 0-2,0 1-1,0 2-5,-1-2-4,1 1 0,-2-1 0,-3 3-5,4 0 0,-1 0 3,-4 0-5,1-3 4,3 3 3,-4 1-4,0-1-5,2-4-2,-2 4 1,0 3 0,-2-1 0,-1-1 0,-1 4-4,-2-3 3,3 4-5,-4-2 3,0-1-3,-2-1 0,0 0 0,1 0-1,-1 0-2,0 0 2,3-2-2,2-1 0,-1-1 1,1 1 11,0-1-7,2-1 4,-3 2 6,2-3 1,3-1 3,0 0 3,-6 1 0,6-1-1,-3 2 4,3-2-3,0 0 2,0 0-5,0 0-6,0 0 5,-5 3-5,5-3-3,0 0 0,0 0-3,0 0 0,0 0 0,0 0 1,0 0-3,0 0 1,0 0 2,0 0-4,0 0 0,0 0-2,0 0 2,0 0-1,0 0 1,0 0-4,0 0 0,0 0-1,0 0 1,1-11 0,-1 11-3,0-5 3,0 5-4,0 0 3,4-5 0,-1 3 0,-3 2-4,0 0 4,0-5 0,0 5-2,2-4 2,-2 4-2,3-2 0,-3 2 0,1-5 1,-1 5 1,0 0-2,0-3 2,0 3-3,0 0 1,0 0-1,0 0-1,3-3 0,-3 3 1,0 0 0,0 0-2,0 0-2,0 0 3,0 0 1,0 0 1,0 0-3,6-1 0,-6 1 1,0 0 1,5-3-2,-5 3 2,0 0 0,13 3 1,-7 0-3,2-2 2,-2 0 2,-1 1 0,1-1-1,2 0-1,0 2 2,2-3 0,-2 2 4,2-2-3,-3 0 1,4-2-1,1 2-2,-1 0 1,-2-3-1,4 2 2,0-1 2,-1-1-2,-3 0 2,3 0 0,-1-1 1,-2 2-1,-1-2 1,-3 1 1,4-1-6,-4 4 2,0-1-6,-1-2-10,0 2-18,-4 1-15,5-1-22,-5 1-24,0 0-28,0 0-39,5-3-28,-5 3-43,0 0-133,0 0-392,0 0 174</inkml:trace>
  <inkml:trace contextRef="#ctx0" brushRef="#br0" timeOffset="457254.8176">23790 10732 79,'-5'-3'161,"1"-1"-12,-1 2-15,1-3-10,-2 5-17,-2-3-11,8 3-10,-9-2-9,1 4-1,-2 1-10,4 3-7,-4-1-2,-2 1-2,-1 5-1,-4 0-6,4-1-4,-1 2-2,1 2-3,3-2 3,-3 2-2,1 1 1,3-3-7,2 0-4,3 2-1,0-4-3,2 4 0,2-5 1,0 0-6,-2-2-1,4-2 2,-2 2-1,2-1 1,2-2 2,0 0 2,0-1 0,2-2 3,-1 0 1,3-1-5,-1-1 0,2-2 4,2 1-8,-1-4-1,4 1-2,-3-1-4,0-1 3,4-3-6,-5 3 0,0-2 1,2-2-3,-6 4 1,8-6-1,-6 4-1,-3-2 2,3 2 6,-2 0 4,-1-1 3,0-2-2,1 4 1,-4 0 3,1 3 5,-1-1 6,1 1 0,-2 0 1,3 1 2,-3 1-2,2 1-6,-3 2-4,2-8-4,-2 8-6,0 0 0,0 0-3,0 0-2,0 0 1,0 13-1,1-6-2,-1 2 0,0-1 4,2 5 0,-1 3 4,-2-1 5,2 3-2,2-1-2,-3-2 0,-3 2-1,6 3-1,-3-1 0,-3 0 1,6-1 0,-3 1-5,0-2 2,1 0-3,1-4 2,0-3 0,0 3-4,0-4-4,-1 1 4,-1-4 2,1 1 5,1-5 4,0 1 9,0 1 13,1-2-1,-3-2-6,0 0 0,12-5-2,-7 0 0,6-2-7,-1 0 2,-2-3-5,2 1-4,2-5 5,-5 5-5,6-5 0,-4 0-5,4 2-3,-8 0 1,5-1 0,-1 4-6,-2-1 0,-1 5-4,-2-1-6,-2 0-8,2 2-11,-1 1-17,-1-1-9,1 1-8,0 1-21,-3 2-20,2-3-24,-2 3-19,0 0-31,0 0-21,4-3-19,-4 3-24,0 0-148,0 0-414,7 8 184</inkml:trace>
  <inkml:trace contextRef="#ctx0" brushRef="#br0" timeOffset="458442.882">24127 11044 8,'0'0'183,"4"-7"-15,-2 5-1,0-3-14,3 3-11,0-3-7,-1 0-13,5-1-9,1 0-1,-1 1-9,-1 0 0,6 2-11,-4-1-7,0 0-6,3-2-3,-1 4-14,-3 0-8,-2 1-5,0-1-3,-1 2-6,-6 0-5,10 2-4,-3-1-2,-4 1-5,1 3 5,-2-1-8,-1 2 0,-1 1 0,1 1-4,-1 0-4,-2 5 0,-2-6 2,0 5-3,-5 1 1,2-2-3,-3 1 1,3-2-2,-6 2 3,1 0-2,-2-3-4,4 0 1,1-2 0,-1-2-2,2 3 3,-1-2-4,4-3 0,-4 1 4,7 0 1,-5-2-1,6-1 1,1-1 1,-5 4 3,5-4 5,0 0-3,-3 1-5,3-1-1,0 0 1,0 0 1,0 0-4,16-8-1,-11 5 1,4 2-1,-3-2-3,2 1 6,1 0 0,4-1 1,-2 1 0,1-1 0,0 3 1,0-2 3,1 2-3,0 0 2,-2 2-2,-1 1-6,-1-2 4,-1 3-4,-3-1 0,1 1-2,-4 1 3,-2 2 2,-2-1-3,-7 4-1,-6-2 0,-2 5 0,-8-1-3,-6-1 0,-7 0 0,2 0-5,-13 2-10,11-3-14,0-3-22,-12-1-21,-4 1-26,18-5-26,2 2-33,4-4-44,-1 0-144,10-1-373,2-2 164</inkml:trace>
  <inkml:trace contextRef="#ctx0" brushRef="#br0" timeOffset="490951.9272">20498 11514 132,'-1'-5'142,"-3"1"-17,-1 1 1,4-2-12,-4 0-9,1 0-6,-4 3-8,4-3-8,-2 5-11,-4-1-3,0-2-3,-4 3-13,1 3-4,-1 1-11,-2 3 3,0 0-3,-1 7 0,1-3-5,-4 9-10,-1-4-2,4-2 1,0 6-2,2-1-1,2-2 0,4-2-4,-1 2-4,1 2 1,5-2-2,-2-1-2,5-3 1,-1-2 3,2 1-2,0-2-5,2 1 2,0-2-6,1-2 4,3-2-5,-1-1 4,1 0 0,2-2-1,1-4 0,-1 1 2,6-4-2,-4 2-1,7-6 4,-2 0-3,2-1 1,-1-3-3,2 2 3,-2-1-2,-1-3-2,-2 1 0,3 2 8,-5-3-1,0 1-2,-6 3 3,0 2-2,0 0 5,-1 4 5,1-3 2,-1 2 5,0 2 1,-4-2-1,5 2-5,-5 4 7,1-1-5,-1 1 5,0 0-3,0 0-5,0 13-1,-1 0 0,-4-2 0,4 4-1,-3 5 1,-2 0-5,-1 6 2,3 0-3,-1 2-1,0 0-1,-4 0-1,3 3 1,1-3-2,-2-2 2,0 1-3,3-2-3,1-6-1,2 1 4,0-8-4,-1 1 0,-1-5 1,2 2 2,1-6-2,0 1 2,0-2-1,0-3 11,4 2-5,-4-2 5,0 0 1,13-12 8,-7 2-2,2-6-1,4 1-2,-1-1 4,-2-2-4,8-5-2,-6 1-2,-2 5-2,5-5 0,-5 8-7,-1 1 0,1-4-14,-3 8-12,2-1-10,-3 1-15,0 1-21,-1-1-15,-1 3-4,3 1-14,-1-3-23,0 3-26,0 1-147,0-2-321,2 4 141</inkml:trace>
  <inkml:trace contextRef="#ctx0" brushRef="#br0" timeOffset="491237.9232">20668 11877 61,'-3'12'147,"1"-4"-15,2 1-8,0-1-11,2-3-6,0 2-11,2-1-1,-4-2-17,7-2-1,0 1-6,-2-3 2,-5 0 1,15-6 0,-6 1-4,3-2-5,-1-3-4,2-2-6,-2-2-1,2-1-6,-2 1-2,-5 4-7,3-4-6,-1-1 3,-6 3-7,1 1-4,-3 0 0,1-1-2,-4 3-8,1-1-3,-5 3-16,4 0-16,-5 4-14,3 1-25,-2 1-11,2-1-5,0 1-31,5 1-36,-11 5-100,7-2-261,-1 2 115</inkml:trace>
  <inkml:trace contextRef="#ctx0" brushRef="#br0" timeOffset="491730.969">21176 11651 18,'-13'-1'203,"3"1"-17,-1 2-19,1-1-21,-4 3-9,5 1-15,-3 0-14,2 1-9,3 2-12,0 1-11,1 2-6,1-2-6,0 3-6,4-3-6,-1 0-6,2 2-2,0-3-4,3 1-11,-1-3-5,1 0-4,2 0 0,1-2-4,-1 0-1,0-1-1,2 0-1,-2-3-5,5-2 3,-2 1-3,2-4-1,0-1 3,-2 2 1,1-4-2,1-1 0,-1 1 2,-1-3 2,-2 2 2,7-3 6,-1-3-3,-3 1 4,-2-2 4,1 7-3,-3 0 6,0 0 7,-1 3 4,1 0 3,-2 4 7,0-2-5,-3 1-1,0 3 0,2-3-8,-2 3-5,0 0 0,0 0-3,0 13-5,0-2 2,-2 3-5,-1 0-1,3 3 0,0-1-4,-1 2-3,0 1 2,0-2-6,2 2 4,-1 6-4,0 0-4,-1-7 7,1 4-4,0-3-1,1-1-3,0-2-1,0 1 2,2-5-4,-3-1 0,3 0 0,-1-5-10,-1 0 5,2-1-5,1-2 0,-1 0-7,3-3-13,-6 0-26,12-4-35,-3 0-37,-2-4-53,-1 6-191,4-8-402,0 2 179</inkml:trace>
  <inkml:trace contextRef="#ctx0" brushRef="#br0" timeOffset="491935.8483">21642 11804 14,'-4'4'260,"4"-4"-16,-3 4-25,3 1-20,-1-1-20,0 1-17,1 5-18,0 0-24,0-1-25,-1 4-24,1-1-33,0 4-30,-1-1-35,-1 0-38,1-3-54,-2 4-138,-1 0-279,3-3 123</inkml:trace>
  <inkml:trace contextRef="#ctx0" brushRef="#br0" timeOffset="492434.9223">22515 11569 122,'-7'-7'215,"0"-2"-18,-1 4-16,0 0-19,1 1-13,2 3-18,-7 2-11,3 2-10,0-2-13,-1 3-11,5 2-9,-3 3-7,0 1-7,3 3-8,0 3-1,2-4-8,0-1-7,-1 6-6,4-5-6,0 2-8,0-2-2,0-2-7,0 2 1,4-3-7,1 0 1,1-1-2,-2-1 0,0-4 0,1 0 1,-1-1-2,4-2-3,-8 0 2,15-3 2,-6 0-1,1-2-2,-2-1 1,1-5 1,-1 2 0,0 0 0,0-3 7,0 3 3,-2 1-3,2-4 5,1 4 5,-4 3 10,-1-1 2,-3 2 6,4-2-1,-1 4 0,-2-1-1,-2 3-1,0 0 3,0 0 2,0 0 8,11 7-4,-9 0-5,0 2-3,-1 2-4,-2 1 0,1 4-5,1 2-3,-2 0-3,-1 0-7,0 1-8,0 0-16,0-1-13,1 1-13,-1-2-21,2 1-18,0 0-25,-1-6-19,1 4-31,0-5-30,0 0-163,0-2-370,0-1 163</inkml:trace>
  <inkml:trace contextRef="#ctx0" brushRef="#br0" timeOffset="492740.9713">22812 11775 157,'10'-10'211,"6"2"-12,-7-1-18,0 4-14,1 1-20,2 0-16,-6 0-11,3 2-9,-4 0-14,3 1-11,-4 1-6,-4 0-6,6 8-11,-3-3-3,0 0-3,-6 5-9,0 1 0,1 2-2,-5 2-5,-1 2-6,-3-1-1,2 4 3,-3-3-4,1 0-8,-2 0 0,4 0-3,-1-1-1,2-3-1,-1 1-2,4-3-4,-2 0-1,3-2-2,4 1-6,-2-3-10,2 0-4,2-1 4,2-2-5,3-1-12,-2 2-14,3-4-19,2 2-8,5-3 2,5 1-17,0-1-24,12-3-20,-2 1-35,2-3-129,1 2-309,0 2 137</inkml:trace>
  <inkml:trace contextRef="#ctx0" brushRef="#br0" timeOffset="492962.0091">23509 11911 135,'0'0'255,"-4"-2"-23,4 2-22,0 0-22,0 0-20,9-8-19,-1 5-24,-1 3-30,6-2-24,0 0-31,1 0-30,-1 1-50,7-3-39,1 1-47,-5 1-114,3 0-258,-2-3 115</inkml:trace>
  <inkml:trace contextRef="#ctx0" brushRef="#br0" timeOffset="493169.6646">24007 11797 210,'10'-5'217,"-3"2"-25,2-1-23,2 2-15,-1-1-31,0 1-33,1 0-44,0 2-47,2-2-45,-4 2-147,0 1-208,-4 2 93</inkml:trace>
  <inkml:trace contextRef="#ctx0" brushRef="#br0" timeOffset="493396.8937">21062 12770 198,'-3'2'187,"3"-2"-16,0 0-19,0 0-18,0 0-11,0 0-15,12 0-8,-12 0-20,9 3-13,-9-3-27,11-3-29,1 3-14,-2 0-34,3-4-44,1 3-128,-1-3-225,3 0 99</inkml:trace>
  <inkml:trace contextRef="#ctx0" brushRef="#br0" timeOffset="493577.883">21734 12724 181,'11'-3'219,"-5"3"-18,-6 0-27,11-1-16,-1-2-16,-1 2-18,3 0-16,1 1-24,2 0-27,-1 0-29,3 1-35,2 0-32,0-3-33,1 1-60,-2 1-73,0 0-221,12 1 98</inkml:trace>
  <inkml:trace contextRef="#ctx0" brushRef="#br0" timeOffset="493737.8279">22678 12775 295,'3'1'286,"1"0"-21,-4-1-28,6 5-25,-2-3-24,0 1-17,2-3-33,2 2-34,-2 1-43,4-2-52,3 2-69,-1-5-73,-5 2-163,6 0-320,-3-2 142</inkml:trace>
  <inkml:trace contextRef="#ctx0" brushRef="#br0" timeOffset="511364.0104">4367 5593 49,'-5'-2'190,"4"-1"-7,1 3-9,-2-4-11,2 4-16,-2-4-9,2 4-14,0 0-10,-3-5-11,3 5-5,0 0-10,-2-1-12,2 1-6,0 0-8,0 0-1,0 0-1,0 0-6,0 0-3,-4-3-4,4 3-2,0 0-3,0 0 1,0 0-3,0 0-1,0 0-4,0 0 6,0 0 0,0 0-4,0 0 0,0 0-1,0 0 1,0 0 2,0 0-5,0 0 0,0 0 0,0 0-3,0 0-2,0 0-5,0 0 3,0 0-2,4 12 0,-4-4 7,2-4 7,-2 4-1,0-1 3,-2 5-1,-2 3 0,1 1-3,-6 1-3,-1 5-3,0 5-2,-4-4-2,-1 2-13,-2 1-11,3-3-20,-5 3-31,7 1-28,-2-5-31,0 2-36,3-7-45,7 0-48,-8-2-168,7-1-435,2-4 192</inkml:trace>
  <inkml:trace contextRef="#ctx0" brushRef="#br0" timeOffset="566097.1022">4708 5050 47,'0'0'157,"-1"-6"2,1 2-8,0 4-9,-2-4-2,2 4-3,-2-5-1,2 5-9,0 0-1,-1-6-1,1 6-1,0 0-3,0 0 1,-4-3-5,4 3 3,0 0 4,0 0-13,0 0-1,0 0-4,0 0-1,0-5-2,0 5-1,0 0-7,0 0-4,0 0-3,0 0-5,0 0-10,0 0-4,0 0-3,0 0-4,0 0-6,0 0-1,0 0-6,0 0-5,0 0-2,0 0-7,0 0 2,0 0 0,-5 10 3,5-10 4,0 5-6,0-1-4,0-4 4,1 9-1,0-2 12,2 4 7,1-1 1,1 0-1,-1 7 2,1-1 6,-2 4-12,3 4 13,-1 1-3,0 1-2,-1 3-7,1 0-2,0-2-5,-1 3 1,-1-2-2,-1 0-3,2-3-8,0-6 1,-1 2 3,0-1-4,0-2 2,-1-1-5,2 1 0,-1-2-5,0 0 11,-1-5-4,0 1-5,0-1 8,3-1 1,-3 2-1,-1-3-3,2 0-1,-3-4 8,1 3-9,1-1 3,0 0-1,-2-1-2,0-1-2,0-1 0,0 1-1,4-1 0,-4-1 0,0-3-6,0 3-4,0-3-4,1 5 4,-1-5-3,0 0 1,2 4-7,-2-4 5,0 0-6,0 0-10,0 0-27,0 0-16,0 0-27,2 3-38,-2-3-41,0 0-35,0 0-37,0 0-45,0 0-62,0 0-76,0 0-269,0 0-731,0-17 323</inkml:trace>
  <inkml:trace contextRef="#ctx0" brushRef="#br0" timeOffset="567973.4728">9211 5721 98,'0'0'189,"0"0"-1,0 0-7,0 0-10,0 0-2,4-2-11,-4 2-5,0 0-9,0 0-8,0 0-9,0 0-6,-1-5-4,1 5-7,0 0-4,0 0-8,0 0-6,5-5-4,-5 5-9,0 0-11,0 0-4,0 0-4,0 0-7,0 0-5,0 0-2,0 0-2,0 0-2,0 0 8,9 7 7,-4-2 1,-1 0 0,4 5-1,-5-3-4,4 3 4,-1 1 6,-1 1 2,3 4-4,-2 1-3,0-1-6,0 2-6,-5 0-3,0 7-7,1-7 0,-2 3-2,-2 0-4,2 2-6,-2-4-4,-4 2-3,5-2-6,-1-1-9,-2-4-12,0-2-16,-1 3-20,2-5-16,0 2-23,-5-5-20,6 4-31,-2-5-32,0 2-15,1-4-31,2 0-34,-4 0-195,2-3-479,3-1 212</inkml:trace>
  <inkml:trace contextRef="#ctx0" brushRef="#br0" timeOffset="568671.2042">9367 5317 181,'-4'-4'185,"4"4"-14,-4-4-7,2 3-10,2 1-5,-4-3-10,4 3-5,-5-2-6,5 2-7,0 0-8,-8-1-8,8 1-12,0 0-8,-7 3-4,7-3-1,-7 4-5,3-1-3,1 2-2,-2-2 0,1 3-2,0 0-9,0 2-4,-1 1 3,2-1 5,-2 3-1,1 4-4,-1 2 0,1 0-1,-2 0-5,3 3 2,2 3-4,0-2-2,2-3-1,2 8-4,1-2 0,1 1-1,-1-8-9,6 2 0,-5-2-2,4-1-1,0-1 0,2-2-9,-4-3-3,4 1 4,1-3-10,-1-1 4,-2-2-4,5 0-1,-4-1 2,4-4-1,-1 0 2,0-2-5,1-1-1,3-5-5,-1 3 3,-2-6-3,3 0 5,-5-1-2,1-3 2,-1 3 0,-1-6-4,1-6-3,-3 7 6,1-8-5,-3 7 7,-1-8 5,-5 6-3,2-5 3,-3 1 18,-4 3 1,-4-3 6,3 6 2,-5 1 6,1 1-2,-4 3 1,1 0-9,-3 0 4,-2 3-2,0 2-7,-1 2-3,-1-1-2,1 3-21,-4 3-10,2 1-16,3 0-32,-6 4-25,5 1-19,0-1-39,1 1-34,0 3-48,5-3-40,3 0-274,-1 3-574,0-2 253</inkml:trace>
  <inkml:trace contextRef="#ctx0" brushRef="#br0" timeOffset="569711.0744">13548 5859 65,'0'0'217,"0"-5"-12,0 5-10,0 0-5,0 0-9,-5-1-7,5 1-12,0 0-11,0 0-11,0 0-5,0 0-5,0 0-11,0 0-1,-6 11-3,2-4 3,1 3-7,1 0-4,-6 4-9,0 2-10,-3 1-7,3-2-7,-2 2-7,0 0-8,0 0-8,2 0 5,-5 0-11,3-2-7,-2 2-6,0-1-6,4-1-12,0 0-5,-3 1-14,4-3-14,1-4-14,0 1-21,-2-3-20,3 3-22,1-5-18,0 0-27,-1 0-31,5-1-22,-4-4-37,3 4-142,1-4-405,0 0 179</inkml:trace>
  <inkml:trace contextRef="#ctx0" brushRef="#br0" timeOffset="570226.009">13866 5574 132,'-2'-3'217,"2"3"-12,-3-4-13,3 4-15,0 0-12,0 0-11,0 0-18,0 0-9,0 0-13,0 0-10,0 0-3,-9 12-4,7-5-2,-3 3-5,1 2-1,0 4-5,1-6-4,0 7-4,0-2-8,-1 1 2,0 1 0,2-1-4,-1 2 0,3-3-9,0 2-5,0-1-5,0-3-3,0-1-4,3 0-4,-1 1 1,2-2-6,0 0-4,0 0-5,1-4 0,3 3 0,-2-3-5,2 2 5,1-3-5,2-1-1,-2 1 2,1 0-5,3-2 0,-3-2 12,4-1-15,-2-2 2,1-4-2,1 1 1,1 0 0,3-4-1,-3 0-1,1-3 4,0-1-3,-2-3-1,-1 1 3,1-3 3,-4 2-1,6-5-1,-7 4 8,-2-2-1,-3 1 14,0 1 5,1 5 13,-5-2 10,-5 1 2,3-5 0,-6 0 2,-1 0 17,-4 3-12,0-2 5,-5 3-16,0 3-4,-1-1-8,-5 2-10,5 2-2,-3 5-6,3-1-10,-2 3-32,1 3-19,-7 2-34,-2 3-31,2 2-41,-1 2-35,1 3-52,3 0-47,-1 0-56,3-3-193,5 0-563,0-4 249</inkml:trace>
</inkml:ink>
</file>

<file path=ppt/media/image1.pn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10B2095B-2BC1-4D47-9E92-CB7F88B6C4D4}" type="datetimeFigureOut">
              <a:rPr lang="en-IN" smtClean="0"/>
              <a:t>07-02-2023</a:t>
            </a:fld>
            <a:endParaRPr lang="en-IN"/>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F1531C47-E674-410A-A5CD-2DD77F7BA8DA}" type="slidenum">
              <a:rPr lang="en-IN" smtClean="0"/>
              <a:t>‹#›</a:t>
            </a:fld>
            <a:endParaRPr lang="en-IN"/>
          </a:p>
        </p:txBody>
      </p:sp>
    </p:spTree>
    <p:extLst>
      <p:ext uri="{BB962C8B-B14F-4D97-AF65-F5344CB8AC3E}">
        <p14:creationId xmlns:p14="http://schemas.microsoft.com/office/powerpoint/2010/main" val="2951611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1</a:t>
            </a:fld>
            <a:endParaRPr lang="en-IN" dirty="0"/>
          </a:p>
        </p:txBody>
      </p:sp>
    </p:spTree>
    <p:extLst>
      <p:ext uri="{BB962C8B-B14F-4D97-AF65-F5344CB8AC3E}">
        <p14:creationId xmlns:p14="http://schemas.microsoft.com/office/powerpoint/2010/main" val="2056058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2</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3</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4</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5</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6</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7</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8</a:t>
            </a:fld>
            <a:endParaRPr lang="en-IN" dirty="0"/>
          </a:p>
        </p:txBody>
      </p:sp>
    </p:spTree>
    <p:extLst>
      <p:ext uri="{BB962C8B-B14F-4D97-AF65-F5344CB8AC3E}">
        <p14:creationId xmlns:p14="http://schemas.microsoft.com/office/powerpoint/2010/main" val="2314788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53D6C7AB-BE3F-4DE9-A54C-5D2DBCEC42B0}" type="datetime1">
              <a:rPr lang="en-US" smtClean="0"/>
              <a:t>2/7/2023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814374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C6A87C9-33E6-42A3-AB0D-CEE529D0D929}" type="datetime1">
              <a:rPr lang="en-US" smtClean="0"/>
              <a:t>2/7/2023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1279939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1ACF4C3-3CCB-4938-9B48-45A698566A21}" type="datetime1">
              <a:rPr lang="en-US" smtClean="0"/>
              <a:t>2/7/2023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240163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36F5008-5A83-45B4-8068-0F383A3A674D}" type="datetime1">
              <a:rPr lang="en-US" smtClean="0"/>
              <a:t>2/7/2023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815871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5F85555-3A8D-4013-9C13-F152EB887426}" type="datetime1">
              <a:rPr lang="en-US" smtClean="0"/>
              <a:t>2/7/2023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019495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09318EF9-AF8C-4BE8-8A65-0F829D968A90}" type="datetime1">
              <a:rPr lang="en-US" smtClean="0"/>
              <a:t>2/7/2023</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1804894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0BB362E9-4942-4C4F-A16F-F1AF6AEA91B6}" type="datetime1">
              <a:rPr lang="en-US" smtClean="0"/>
              <a:t>2/7/2023</a:t>
            </a:fld>
            <a:endParaRPr lang="en-US"/>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4290601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85DDC1C6-FE41-4BC5-8CAD-27E16AF73904}" type="datetime1">
              <a:rPr lang="en-US" smtClean="0"/>
              <a:t>2/7/2023</a:t>
            </a:fld>
            <a:endParaRPr lang="en-US"/>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46694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48797C-A4AC-42E0-978B-5E8282D1FCC5}" type="datetime1">
              <a:rPr lang="en-US" smtClean="0"/>
              <a:t>2/7/2023</a:t>
            </a:fld>
            <a:endParaRPr lang="en-US"/>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972813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EFC1CE-8A0A-49B9-8B7D-1D97D8842BFC}" type="datetime1">
              <a:rPr lang="en-US" smtClean="0"/>
              <a:t>2/7/2023</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5476615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308E9D-28AD-4643-8D1A-749CD70A6B94}" type="datetime1">
              <a:rPr lang="en-US" smtClean="0"/>
              <a:t>2/7/2023</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978707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BE6647-B37E-4F41-96B1-8EF633F38807}" type="datetime1">
              <a:rPr lang="en-US" smtClean="0"/>
              <a:t>2/7/2023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IN" smtClean="0"/>
              <a:t>‹#›</a:t>
            </a:fld>
            <a:endParaRPr lang="en-IN"/>
          </a:p>
        </p:txBody>
      </p:sp>
    </p:spTree>
    <p:extLst>
      <p:ext uri="{BB962C8B-B14F-4D97-AF65-F5344CB8AC3E}">
        <p14:creationId xmlns:p14="http://schemas.microsoft.com/office/powerpoint/2010/main" val="2489745773"/>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6.png"/><Relationship Id="rId7" Type="http://schemas.openxmlformats.org/officeDocument/2006/relationships/customXml" Target="../ink/ink1.xml"/><Relationship Id="rId12"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customXml" Target="../ink/ink3.xml"/><Relationship Id="rId5" Type="http://schemas.openxmlformats.org/officeDocument/2006/relationships/image" Target="../media/image3.jpeg"/><Relationship Id="rId10" Type="http://schemas.openxmlformats.org/officeDocument/2006/relationships/image" Target="../media/image9.emf"/><Relationship Id="rId4" Type="http://schemas.openxmlformats.org/officeDocument/2006/relationships/image" Target="../media/image7.png"/><Relationship Id="rId9" Type="http://schemas.openxmlformats.org/officeDocument/2006/relationships/customXml" Target="../ink/ink2.xml"/></Relationships>
</file>

<file path=ppt/slides/_rels/slide5.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image" Target="../media/image6.png"/><Relationship Id="rId7" Type="http://schemas.openxmlformats.org/officeDocument/2006/relationships/customXml" Target="../ink/ink4.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image" Target="../media/image6.png"/><Relationship Id="rId7" Type="http://schemas.openxmlformats.org/officeDocument/2006/relationships/customXml" Target="../ink/ink5.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image" Target="../media/image6.png"/><Relationship Id="rId7" Type="http://schemas.openxmlformats.org/officeDocument/2006/relationships/customXml" Target="../ink/ink6.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openxmlformats.org/officeDocument/2006/relationships/image" Target="../media/image120.emf"/><Relationship Id="rId3" Type="http://schemas.openxmlformats.org/officeDocument/2006/relationships/image" Target="../media/image6.png"/><Relationship Id="rId7" Type="http://schemas.openxmlformats.org/officeDocument/2006/relationships/customXml" Target="../ink/ink7.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34000" y="3733800"/>
            <a:ext cx="3372739" cy="1860125"/>
          </a:xfrm>
          <a:prstGeom prst="rect">
            <a:avLst/>
          </a:prstGeom>
        </p:spPr>
        <p:txBody>
          <a:bodyPr vert="horz" wrap="square" lIns="0" tIns="13335" rIns="0" bIns="0" rtlCol="0">
            <a:spAutoFit/>
          </a:bodyPr>
          <a:lstStyle/>
          <a:p>
            <a:pPr marL="12700" algn="l">
              <a:lnSpc>
                <a:spcPct val="100000"/>
              </a:lnSpc>
              <a:spcBef>
                <a:spcPts val="105"/>
              </a:spcBef>
            </a:pPr>
            <a:r>
              <a:rPr lang="en-IN" sz="4000" dirty="0" smtClean="0">
                <a:solidFill>
                  <a:srgbClr val="FF0000"/>
                </a:solidFill>
                <a:latin typeface="Marcellus SC" panose="020E0602050203020307" pitchFamily="34" charset="0"/>
              </a:rPr>
              <a:t>Finite State Machine(FSM)</a:t>
            </a:r>
            <a:br>
              <a:rPr lang="en-IN" sz="4000" dirty="0" smtClean="0">
                <a:solidFill>
                  <a:srgbClr val="FF0000"/>
                </a:solidFill>
                <a:latin typeface="Marcellus SC" panose="020E0602050203020307" pitchFamily="34" charset="0"/>
              </a:rPr>
            </a:br>
            <a:r>
              <a:rPr lang="en-IN" sz="4000" dirty="0" smtClean="0">
                <a:solidFill>
                  <a:srgbClr val="FF0000"/>
                </a:solidFill>
                <a:latin typeface="Marcellus SC" panose="020E0602050203020307" pitchFamily="34" charset="0"/>
              </a:rPr>
              <a:t>Moore m/c</a:t>
            </a:r>
            <a:endParaRPr sz="4000" dirty="0">
              <a:solidFill>
                <a:srgbClr val="FF0000"/>
              </a:solidFill>
              <a:latin typeface="Marcellus SC" panose="020E0602050203020307" pitchFamily="34" charset="0"/>
            </a:endParaRPr>
          </a:p>
        </p:txBody>
      </p:sp>
      <p:pic>
        <p:nvPicPr>
          <p:cNvPr id="6" name="Google Shape;85;p13"/>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1588"/>
            <a:ext cx="568325" cy="685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86;p13"/>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0"/>
            <a:ext cx="209550" cy="544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12381" y="5929493"/>
            <a:ext cx="3246438" cy="811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98829" y="5932803"/>
            <a:ext cx="968375"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00200" y="1066800"/>
            <a:ext cx="3086100" cy="290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741214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2</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a:xfrm>
            <a:off x="457200" y="274638"/>
            <a:ext cx="8229600" cy="868362"/>
          </a:xfrm>
        </p:spPr>
        <p:txBody>
          <a:bodyPr>
            <a:normAutofit/>
          </a:bodyPr>
          <a:lstStyle/>
          <a:p>
            <a:pPr marL="12700">
              <a:spcBef>
                <a:spcPts val="100"/>
              </a:spcBef>
            </a:pPr>
            <a:r>
              <a:rPr lang="en-IN" sz="3600" dirty="0" smtClean="0">
                <a:solidFill>
                  <a:srgbClr val="C00000"/>
                </a:solidFill>
                <a:latin typeface="Marcellus SC" panose="020E0602050203020307" pitchFamily="34" charset="0"/>
              </a:rPr>
              <a:t>Finite State Machine</a:t>
            </a:r>
            <a:endParaRPr lang="en-IN" sz="3600" dirty="0">
              <a:solidFill>
                <a:srgbClr val="C00000"/>
              </a:solidFill>
              <a:latin typeface="Marcellus SC" panose="020E0602050203020307" pitchFamily="34" charset="0"/>
            </a:endParaRPr>
          </a:p>
        </p:txBody>
      </p:sp>
      <p:sp>
        <p:nvSpPr>
          <p:cNvPr id="2" name="TextBox 1"/>
          <p:cNvSpPr txBox="1"/>
          <p:nvPr/>
        </p:nvSpPr>
        <p:spPr>
          <a:xfrm>
            <a:off x="609600" y="1371600"/>
            <a:ext cx="7998205" cy="2862322"/>
          </a:xfrm>
          <a:prstGeom prst="rect">
            <a:avLst/>
          </a:prstGeom>
          <a:noFill/>
        </p:spPr>
        <p:txBody>
          <a:bodyPr wrap="square" rtlCol="0">
            <a:spAutoFit/>
          </a:bodyPr>
          <a:lstStyle/>
          <a:p>
            <a:pPr marL="285750" indent="-285750">
              <a:buFont typeface="Arial" pitchFamily="34" charset="0"/>
              <a:buChar char="•"/>
            </a:pPr>
            <a:r>
              <a:rPr lang="en-US" dirty="0"/>
              <a:t>Finite state machine is used to recognize </a:t>
            </a:r>
            <a:r>
              <a:rPr lang="en-US" dirty="0" smtClean="0"/>
              <a:t>patterns.</a:t>
            </a:r>
          </a:p>
          <a:p>
            <a:pPr marL="285750" indent="-285750">
              <a:buFont typeface="Arial" pitchFamily="34" charset="0"/>
              <a:buChar char="•"/>
            </a:pPr>
            <a:r>
              <a:rPr lang="en-US" dirty="0" smtClean="0"/>
              <a:t>Finite </a:t>
            </a:r>
            <a:r>
              <a:rPr lang="en-US" dirty="0"/>
              <a:t>automata machine takes the string of symbol as input and changes its state accordingly. In the input, when a desired symbol is found then the transition </a:t>
            </a:r>
            <a:r>
              <a:rPr lang="en-US" dirty="0" smtClean="0"/>
              <a:t>occurs.</a:t>
            </a:r>
          </a:p>
          <a:p>
            <a:pPr marL="285750" indent="-285750">
              <a:buFont typeface="Arial" pitchFamily="34" charset="0"/>
              <a:buChar char="•"/>
            </a:pPr>
            <a:r>
              <a:rPr lang="en-US" dirty="0" smtClean="0"/>
              <a:t>While </a:t>
            </a:r>
            <a:r>
              <a:rPr lang="en-US" dirty="0"/>
              <a:t>transition, the automata can either move to the next state or stay in the same </a:t>
            </a:r>
            <a:r>
              <a:rPr lang="en-US" dirty="0" smtClean="0"/>
              <a:t>state.</a:t>
            </a:r>
          </a:p>
          <a:p>
            <a:pPr marL="285750" indent="-285750">
              <a:buFont typeface="Arial" pitchFamily="34" charset="0"/>
              <a:buChar char="•"/>
            </a:pPr>
            <a:r>
              <a:rPr lang="en-US" dirty="0" smtClean="0"/>
              <a:t>FA </a:t>
            </a:r>
            <a:r>
              <a:rPr lang="en-US" dirty="0"/>
              <a:t>has two states: accept state or reject state. When the input string is successfully processed and the automata reached its final state then it will accept.</a:t>
            </a:r>
          </a:p>
          <a:p>
            <a:endParaRPr lang="en-IN" dirty="0"/>
          </a:p>
        </p:txBody>
      </p:sp>
    </p:spTree>
    <p:extLst>
      <p:ext uri="{BB962C8B-B14F-4D97-AF65-F5344CB8AC3E}">
        <p14:creationId xmlns:p14="http://schemas.microsoft.com/office/powerpoint/2010/main" val="3044891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3</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a:xfrm>
            <a:off x="457200" y="274638"/>
            <a:ext cx="8229600" cy="792162"/>
          </a:xfrm>
        </p:spPr>
        <p:txBody>
          <a:bodyPr>
            <a:normAutofit/>
          </a:bodyPr>
          <a:lstStyle/>
          <a:p>
            <a:pPr marL="12700">
              <a:spcBef>
                <a:spcPts val="100"/>
              </a:spcBef>
            </a:pPr>
            <a:r>
              <a:rPr lang="en-IN" sz="3600" dirty="0">
                <a:solidFill>
                  <a:srgbClr val="C00000"/>
                </a:solidFill>
                <a:latin typeface="Marcellus SC" panose="020E0602050203020307" pitchFamily="34" charset="0"/>
              </a:rPr>
              <a:t>Finite State Machine</a:t>
            </a:r>
          </a:p>
        </p:txBody>
      </p:sp>
      <p:sp>
        <p:nvSpPr>
          <p:cNvPr id="2" name="TextBox 1"/>
          <p:cNvSpPr txBox="1"/>
          <p:nvPr/>
        </p:nvSpPr>
        <p:spPr>
          <a:xfrm>
            <a:off x="228600" y="1219200"/>
            <a:ext cx="8610600" cy="3693319"/>
          </a:xfrm>
          <a:prstGeom prst="rect">
            <a:avLst/>
          </a:prstGeom>
          <a:noFill/>
        </p:spPr>
        <p:txBody>
          <a:bodyPr wrap="square" rtlCol="0">
            <a:spAutoFit/>
          </a:bodyPr>
          <a:lstStyle/>
          <a:p>
            <a:r>
              <a:rPr lang="en-US" b="1" dirty="0"/>
              <a:t>Definition</a:t>
            </a:r>
          </a:p>
          <a:p>
            <a:r>
              <a:rPr lang="en-US" dirty="0"/>
              <a:t>A </a:t>
            </a:r>
            <a:r>
              <a:rPr lang="en-US" i="1" dirty="0"/>
              <a:t>Finite State Machine</a:t>
            </a:r>
            <a:r>
              <a:rPr lang="en-US" dirty="0"/>
              <a:t> is a model of computation based on a hypothetical machine made of one or more states. Only one single state of this machine can be active at the same time. It means the machine has to transition from one state to another in to perform different </a:t>
            </a:r>
            <a:r>
              <a:rPr lang="en-US" dirty="0" smtClean="0"/>
              <a:t>actions.</a:t>
            </a:r>
          </a:p>
          <a:p>
            <a:r>
              <a:rPr lang="en-US" dirty="0" smtClean="0"/>
              <a:t>The </a:t>
            </a:r>
            <a:r>
              <a:rPr lang="en-US" dirty="0"/>
              <a:t>important points here are the following:</a:t>
            </a:r>
          </a:p>
          <a:p>
            <a:pPr marL="285750" indent="-285750">
              <a:buFont typeface="Arial" pitchFamily="34" charset="0"/>
              <a:buChar char="•"/>
            </a:pPr>
            <a:r>
              <a:rPr lang="en-US" dirty="0"/>
              <a:t>We have a fixed set of states that the machine can be </a:t>
            </a:r>
            <a:r>
              <a:rPr lang="en-US" dirty="0" smtClean="0"/>
              <a:t>in</a:t>
            </a:r>
          </a:p>
          <a:p>
            <a:pPr marL="285750" indent="-285750">
              <a:buFont typeface="Arial" pitchFamily="34" charset="0"/>
              <a:buChar char="•"/>
            </a:pPr>
            <a:r>
              <a:rPr lang="en-US" dirty="0" smtClean="0"/>
              <a:t>The </a:t>
            </a:r>
            <a:r>
              <a:rPr lang="en-US" dirty="0"/>
              <a:t>machine can only be in one state at a </a:t>
            </a:r>
            <a:r>
              <a:rPr lang="en-US" dirty="0" smtClean="0"/>
              <a:t>time</a:t>
            </a:r>
          </a:p>
          <a:p>
            <a:pPr marL="285750" indent="-285750">
              <a:buFont typeface="Arial" pitchFamily="34" charset="0"/>
              <a:buChar char="•"/>
            </a:pPr>
            <a:r>
              <a:rPr lang="en-US" dirty="0" smtClean="0"/>
              <a:t>A </a:t>
            </a:r>
            <a:r>
              <a:rPr lang="en-US" dirty="0"/>
              <a:t>sequence of inputs is sent to the </a:t>
            </a:r>
            <a:r>
              <a:rPr lang="en-US" dirty="0" smtClean="0"/>
              <a:t>machine</a:t>
            </a:r>
          </a:p>
          <a:p>
            <a:pPr marL="285750" indent="-285750">
              <a:buFont typeface="Arial" pitchFamily="34" charset="0"/>
              <a:buChar char="•"/>
            </a:pPr>
            <a:r>
              <a:rPr lang="en-US" dirty="0" smtClean="0"/>
              <a:t>Every </a:t>
            </a:r>
            <a:r>
              <a:rPr lang="en-US" dirty="0"/>
              <a:t>state has a set of transitions and every transition is associated with an input and pointing to a state</a:t>
            </a:r>
          </a:p>
          <a:p>
            <a:endParaRPr lang="en-US" dirty="0"/>
          </a:p>
          <a:p>
            <a:endParaRPr lang="en-IN" dirty="0"/>
          </a:p>
        </p:txBody>
      </p:sp>
    </p:spTree>
    <p:extLst>
      <p:ext uri="{BB962C8B-B14F-4D97-AF65-F5344CB8AC3E}">
        <p14:creationId xmlns:p14="http://schemas.microsoft.com/office/powerpoint/2010/main" val="1903057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4</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a:xfrm>
            <a:off x="457200" y="274638"/>
            <a:ext cx="8229600" cy="639762"/>
          </a:xfrm>
        </p:spPr>
        <p:txBody>
          <a:bodyPr>
            <a:normAutofit fontScale="90000"/>
          </a:bodyPr>
          <a:lstStyle/>
          <a:p>
            <a:pPr marL="12700">
              <a:spcBef>
                <a:spcPts val="100"/>
              </a:spcBef>
            </a:pPr>
            <a:r>
              <a:rPr lang="en-IN" sz="3600" dirty="0" smtClean="0">
                <a:solidFill>
                  <a:srgbClr val="C00000"/>
                </a:solidFill>
                <a:latin typeface="Marcellus SC" panose="020E0602050203020307" pitchFamily="34" charset="0"/>
              </a:rPr>
              <a:t>FA With output</a:t>
            </a:r>
            <a:endParaRPr lang="en-IN" sz="3600" dirty="0">
              <a:solidFill>
                <a:srgbClr val="C00000"/>
              </a:solidFill>
              <a:latin typeface="Marcellus SC" panose="020E0602050203020307" pitchFamily="34" charset="0"/>
            </a:endParaRPr>
          </a:p>
        </p:txBody>
      </p:sp>
      <p:cxnSp>
        <p:nvCxnSpPr>
          <p:cNvPr id="4" name="Straight Arrow Connector 3"/>
          <p:cNvCxnSpPr>
            <a:stCxn id="12" idx="2"/>
          </p:cNvCxnSpPr>
          <p:nvPr/>
        </p:nvCxnSpPr>
        <p:spPr>
          <a:xfrm>
            <a:off x="4572000" y="914400"/>
            <a:ext cx="0" cy="381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219200" y="1295400"/>
            <a:ext cx="6781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1219200" y="1295400"/>
            <a:ext cx="0" cy="381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8001000" y="1295400"/>
            <a:ext cx="0" cy="381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1003299" y="1783834"/>
            <a:ext cx="870944" cy="646331"/>
          </a:xfrm>
          <a:prstGeom prst="rect">
            <a:avLst/>
          </a:prstGeom>
          <a:noFill/>
        </p:spPr>
        <p:txBody>
          <a:bodyPr wrap="none" rtlCol="0">
            <a:spAutoFit/>
          </a:bodyPr>
          <a:lstStyle/>
          <a:p>
            <a:r>
              <a:rPr lang="en-IN" dirty="0" smtClean="0"/>
              <a:t>Moore </a:t>
            </a:r>
          </a:p>
          <a:p>
            <a:r>
              <a:rPr lang="en-IN" dirty="0" smtClean="0"/>
              <a:t>M/C</a:t>
            </a:r>
            <a:endParaRPr lang="en-IN" dirty="0"/>
          </a:p>
        </p:txBody>
      </p:sp>
      <p:sp>
        <p:nvSpPr>
          <p:cNvPr id="24" name="TextBox 23"/>
          <p:cNvSpPr txBox="1"/>
          <p:nvPr/>
        </p:nvSpPr>
        <p:spPr>
          <a:xfrm>
            <a:off x="7565528" y="1783834"/>
            <a:ext cx="817853" cy="646331"/>
          </a:xfrm>
          <a:prstGeom prst="rect">
            <a:avLst/>
          </a:prstGeom>
          <a:noFill/>
        </p:spPr>
        <p:txBody>
          <a:bodyPr wrap="none" rtlCol="0">
            <a:spAutoFit/>
          </a:bodyPr>
          <a:lstStyle/>
          <a:p>
            <a:r>
              <a:rPr lang="en-IN" dirty="0" smtClean="0"/>
              <a:t>Mealy </a:t>
            </a:r>
          </a:p>
          <a:p>
            <a:r>
              <a:rPr lang="en-IN" dirty="0" smtClean="0"/>
              <a:t>M/C</a:t>
            </a:r>
            <a:endParaRPr lang="en-IN" dirty="0"/>
          </a:p>
        </p:txBody>
      </p:sp>
      <mc:AlternateContent xmlns:mc="http://schemas.openxmlformats.org/markup-compatibility/2006" xmlns:p14="http://schemas.microsoft.com/office/powerpoint/2010/main">
        <mc:Choice Requires="p14">
          <p:contentPart p14:bwMode="auto" r:id="rId7">
            <p14:nvContentPartPr>
              <p14:cNvPr id="2" name="Ink 1"/>
              <p14:cNvContentPartPr/>
              <p14:nvPr/>
            </p14:nvContentPartPr>
            <p14:xfrm>
              <a:off x="2241000" y="1501200"/>
              <a:ext cx="2924640" cy="1360080"/>
            </p14:xfrm>
          </p:contentPart>
        </mc:Choice>
        <mc:Fallback xmlns="">
          <p:pic>
            <p:nvPicPr>
              <p:cNvPr id="2" name="Ink 1"/>
              <p:cNvPicPr/>
              <p:nvPr/>
            </p:nvPicPr>
            <p:blipFill>
              <a:blip r:embed="rId8"/>
              <a:stretch>
                <a:fillRect/>
              </a:stretch>
            </p:blipFill>
            <p:spPr>
              <a:xfrm>
                <a:off x="2232360" y="1496160"/>
                <a:ext cx="2941200" cy="137376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p14:cNvContentPartPr/>
              <p14:nvPr/>
            </p14:nvContentPartPr>
            <p14:xfrm>
              <a:off x="232920" y="211320"/>
              <a:ext cx="8732520" cy="5229720"/>
            </p14:xfrm>
          </p:contentPart>
        </mc:Choice>
        <mc:Fallback xmlns="">
          <p:pic>
            <p:nvPicPr>
              <p:cNvPr id="10" name="Ink 9"/>
              <p:cNvPicPr/>
              <p:nvPr/>
            </p:nvPicPr>
            <p:blipFill>
              <a:blip r:embed="rId10"/>
              <a:stretch>
                <a:fillRect/>
              </a:stretch>
            </p:blipFill>
            <p:spPr>
              <a:xfrm>
                <a:off x="227520" y="203040"/>
                <a:ext cx="8744040" cy="524772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11" name="Ink 10"/>
              <p14:cNvContentPartPr/>
              <p14:nvPr/>
            </p14:nvContentPartPr>
            <p14:xfrm>
              <a:off x="776880" y="2136960"/>
              <a:ext cx="4856760" cy="3157560"/>
            </p14:xfrm>
          </p:contentPart>
        </mc:Choice>
        <mc:Fallback>
          <p:pic>
            <p:nvPicPr>
              <p:cNvPr id="11" name="Ink 10"/>
              <p:cNvPicPr/>
              <p:nvPr/>
            </p:nvPicPr>
            <p:blipFill>
              <a:blip r:embed="rId12"/>
              <a:stretch>
                <a:fillRect/>
              </a:stretch>
            </p:blipFill>
            <p:spPr>
              <a:xfrm>
                <a:off x="773640" y="2131200"/>
                <a:ext cx="4865760" cy="3166200"/>
              </a:xfrm>
              <a:prstGeom prst="rect">
                <a:avLst/>
              </a:prstGeom>
            </p:spPr>
          </p:pic>
        </mc:Fallback>
      </mc:AlternateContent>
    </p:spTree>
    <p:extLst>
      <p:ext uri="{BB962C8B-B14F-4D97-AF65-F5344CB8AC3E}">
        <p14:creationId xmlns:p14="http://schemas.microsoft.com/office/powerpoint/2010/main" val="1903057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5</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mc:AlternateContent xmlns:mc="http://schemas.openxmlformats.org/markup-compatibility/2006">
        <mc:Choice xmlns:p14="http://schemas.microsoft.com/office/powerpoint/2010/main" Requires="p14">
          <p:contentPart p14:bwMode="auto" r:id="rId7">
            <p14:nvContentPartPr>
              <p14:cNvPr id="13" name="Ink 12"/>
              <p14:cNvContentPartPr/>
              <p14:nvPr/>
            </p14:nvContentPartPr>
            <p14:xfrm>
              <a:off x="193680" y="187200"/>
              <a:ext cx="8883360" cy="5159880"/>
            </p14:xfrm>
          </p:contentPart>
        </mc:Choice>
        <mc:Fallback>
          <p:pic>
            <p:nvPicPr>
              <p:cNvPr id="13" name="Ink 12"/>
              <p:cNvPicPr/>
              <p:nvPr/>
            </p:nvPicPr>
            <p:blipFill>
              <a:blip r:embed="rId8"/>
              <a:stretch>
                <a:fillRect/>
              </a:stretch>
            </p:blipFill>
            <p:spPr>
              <a:xfrm>
                <a:off x="189000" y="182160"/>
                <a:ext cx="8895600" cy="5174280"/>
              </a:xfrm>
              <a:prstGeom prst="rect">
                <a:avLst/>
              </a:prstGeom>
            </p:spPr>
          </p:pic>
        </mc:Fallback>
      </mc:AlternateContent>
    </p:spTree>
    <p:extLst>
      <p:ext uri="{BB962C8B-B14F-4D97-AF65-F5344CB8AC3E}">
        <p14:creationId xmlns:p14="http://schemas.microsoft.com/office/powerpoint/2010/main" val="25120310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6</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a:xfrm>
            <a:off x="378204" y="152400"/>
            <a:ext cx="8460995" cy="990600"/>
          </a:xfrm>
        </p:spPr>
        <p:txBody>
          <a:bodyPr>
            <a:normAutofit/>
          </a:bodyPr>
          <a:lstStyle/>
          <a:p>
            <a:pPr marL="12700" algn="l">
              <a:spcBef>
                <a:spcPts val="100"/>
              </a:spcBef>
            </a:pPr>
            <a:r>
              <a:rPr lang="en-IN" sz="1800" dirty="0" smtClean="0">
                <a:latin typeface="Marcellus SC" panose="020E0602050203020307" pitchFamily="34" charset="0"/>
              </a:rPr>
              <a:t>Q. Construct a </a:t>
            </a:r>
            <a:r>
              <a:rPr lang="en-IN" sz="1800" dirty="0" err="1" smtClean="0">
                <a:latin typeface="Marcellus SC" panose="020E0602050203020307" pitchFamily="34" charset="0"/>
              </a:rPr>
              <a:t>moore</a:t>
            </a:r>
            <a:r>
              <a:rPr lang="en-IN" sz="1800" dirty="0" smtClean="0">
                <a:latin typeface="Marcellus SC" panose="020E0602050203020307" pitchFamily="34" charset="0"/>
              </a:rPr>
              <a:t> machine that takes set of all strings over the input {</a:t>
            </a:r>
            <a:r>
              <a:rPr lang="en-IN" sz="1800" dirty="0" err="1" smtClean="0">
                <a:latin typeface="Marcellus SC" panose="020E0602050203020307" pitchFamily="34" charset="0"/>
              </a:rPr>
              <a:t>a,b</a:t>
            </a:r>
            <a:r>
              <a:rPr lang="en-IN" sz="1800" dirty="0" smtClean="0">
                <a:latin typeface="Marcellus SC" panose="020E0602050203020307" pitchFamily="34" charset="0"/>
              </a:rPr>
              <a:t>}  and prints ‘1’as output for every occurrence of ‘</a:t>
            </a:r>
            <a:r>
              <a:rPr lang="en-IN" sz="1800" dirty="0" err="1" smtClean="0">
                <a:latin typeface="Marcellus SC" panose="020E0602050203020307" pitchFamily="34" charset="0"/>
              </a:rPr>
              <a:t>ab</a:t>
            </a:r>
            <a:r>
              <a:rPr lang="en-IN" sz="1800" dirty="0" smtClean="0">
                <a:latin typeface="Marcellus SC" panose="020E0602050203020307" pitchFamily="34" charset="0"/>
              </a:rPr>
              <a:t>’ as a substring </a:t>
            </a:r>
            <a:endParaRPr lang="en-IN" sz="1800" dirty="0">
              <a:latin typeface="Marcellus SC" panose="020E0602050203020307" pitchFamily="34" charset="0"/>
            </a:endParaRPr>
          </a:p>
        </p:txBody>
      </p:sp>
      <mc:AlternateContent xmlns:mc="http://schemas.openxmlformats.org/markup-compatibility/2006">
        <mc:Choice xmlns:p14="http://schemas.microsoft.com/office/powerpoint/2010/main" Requires="p14">
          <p:contentPart p14:bwMode="auto" r:id="rId7">
            <p14:nvContentPartPr>
              <p14:cNvPr id="4" name="Ink 3"/>
              <p14:cNvContentPartPr/>
              <p14:nvPr/>
            </p14:nvContentPartPr>
            <p14:xfrm>
              <a:off x="156600" y="921600"/>
              <a:ext cx="8503920" cy="4947840"/>
            </p14:xfrm>
          </p:contentPart>
        </mc:Choice>
        <mc:Fallback>
          <p:pic>
            <p:nvPicPr>
              <p:cNvPr id="4" name="Ink 3"/>
              <p:cNvPicPr/>
              <p:nvPr/>
            </p:nvPicPr>
            <p:blipFill>
              <a:blip r:embed="rId8"/>
              <a:stretch>
                <a:fillRect/>
              </a:stretch>
            </p:blipFill>
            <p:spPr>
              <a:xfrm>
                <a:off x="153720" y="914760"/>
                <a:ext cx="8513640" cy="4962600"/>
              </a:xfrm>
              <a:prstGeom prst="rect">
                <a:avLst/>
              </a:prstGeom>
            </p:spPr>
          </p:pic>
        </mc:Fallback>
      </mc:AlternateContent>
    </p:spTree>
    <p:extLst>
      <p:ext uri="{BB962C8B-B14F-4D97-AF65-F5344CB8AC3E}">
        <p14:creationId xmlns:p14="http://schemas.microsoft.com/office/powerpoint/2010/main" val="19030575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7</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1"/>
          <p:cNvSpPr>
            <a:spLocks noGrp="1"/>
          </p:cNvSpPr>
          <p:nvPr>
            <p:ph type="title"/>
          </p:nvPr>
        </p:nvSpPr>
        <p:spPr>
          <a:xfrm>
            <a:off x="457200" y="274638"/>
            <a:ext cx="8229600" cy="944562"/>
          </a:xfrm>
        </p:spPr>
        <p:txBody>
          <a:bodyPr>
            <a:normAutofit/>
          </a:bodyPr>
          <a:lstStyle/>
          <a:p>
            <a:pPr marL="12700" algn="l">
              <a:spcBef>
                <a:spcPts val="100"/>
              </a:spcBef>
            </a:pPr>
            <a:r>
              <a:rPr lang="en-IN" sz="1800" dirty="0" smtClean="0">
                <a:solidFill>
                  <a:prstClr val="black"/>
                </a:solidFill>
                <a:latin typeface="Marcellus SC" panose="020E0602050203020307" pitchFamily="34" charset="0"/>
              </a:rPr>
              <a:t>Q. Construct </a:t>
            </a:r>
            <a:r>
              <a:rPr lang="en-IN" sz="1800" dirty="0">
                <a:solidFill>
                  <a:prstClr val="black"/>
                </a:solidFill>
                <a:latin typeface="Marcellus SC" panose="020E0602050203020307" pitchFamily="34" charset="0"/>
              </a:rPr>
              <a:t>a </a:t>
            </a:r>
            <a:r>
              <a:rPr lang="en-IN" sz="1800" dirty="0" err="1">
                <a:solidFill>
                  <a:prstClr val="black"/>
                </a:solidFill>
                <a:latin typeface="Marcellus SC" panose="020E0602050203020307" pitchFamily="34" charset="0"/>
              </a:rPr>
              <a:t>moore</a:t>
            </a:r>
            <a:r>
              <a:rPr lang="en-IN" sz="1800" dirty="0">
                <a:solidFill>
                  <a:prstClr val="black"/>
                </a:solidFill>
                <a:latin typeface="Marcellus SC" panose="020E0602050203020307" pitchFamily="34" charset="0"/>
              </a:rPr>
              <a:t> </a:t>
            </a:r>
            <a:r>
              <a:rPr lang="en-IN" sz="1800" dirty="0" smtClean="0">
                <a:solidFill>
                  <a:prstClr val="black"/>
                </a:solidFill>
                <a:latin typeface="Marcellus SC" panose="020E0602050203020307" pitchFamily="34" charset="0"/>
              </a:rPr>
              <a:t>machine {0,1} that produces ‘A’ as output if it ends with ‘10’ or produces output ‘B’ if ends with ‘11’ else produces ‘C’ </a:t>
            </a:r>
            <a:endParaRPr lang="en-IN" sz="3600" dirty="0">
              <a:solidFill>
                <a:srgbClr val="C00000"/>
              </a:solidFill>
              <a:latin typeface="Marcellus SC" panose="020E0602050203020307" pitchFamily="34" charset="0"/>
            </a:endParaRPr>
          </a:p>
        </p:txBody>
      </p:sp>
      <mc:AlternateContent xmlns:mc="http://schemas.openxmlformats.org/markup-compatibility/2006">
        <mc:Choice xmlns:p14="http://schemas.microsoft.com/office/powerpoint/2010/main" Requires="p14">
          <p:contentPart p14:bwMode="auto" r:id="rId7">
            <p14:nvContentPartPr>
              <p14:cNvPr id="4" name="Ink 3"/>
              <p14:cNvContentPartPr/>
              <p14:nvPr/>
            </p14:nvContentPartPr>
            <p14:xfrm>
              <a:off x="1538640" y="1140480"/>
              <a:ext cx="3764880" cy="2607840"/>
            </p14:xfrm>
          </p:contentPart>
        </mc:Choice>
        <mc:Fallback>
          <p:pic>
            <p:nvPicPr>
              <p:cNvPr id="4" name="Ink 3"/>
              <p:cNvPicPr/>
              <p:nvPr/>
            </p:nvPicPr>
            <p:blipFill>
              <a:blip r:embed="rId8"/>
              <a:stretch>
                <a:fillRect/>
              </a:stretch>
            </p:blipFill>
            <p:spPr>
              <a:xfrm>
                <a:off x="1534320" y="1136880"/>
                <a:ext cx="3778920" cy="2618280"/>
              </a:xfrm>
              <a:prstGeom prst="rect">
                <a:avLst/>
              </a:prstGeom>
            </p:spPr>
          </p:pic>
        </mc:Fallback>
      </mc:AlternateContent>
    </p:spTree>
    <p:extLst>
      <p:ext uri="{BB962C8B-B14F-4D97-AF65-F5344CB8AC3E}">
        <p14:creationId xmlns:p14="http://schemas.microsoft.com/office/powerpoint/2010/main" val="19030575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8</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1"/>
          <p:cNvSpPr>
            <a:spLocks noGrp="1"/>
          </p:cNvSpPr>
          <p:nvPr>
            <p:ph type="title"/>
          </p:nvPr>
        </p:nvSpPr>
        <p:spPr>
          <a:xfrm>
            <a:off x="457200" y="274638"/>
            <a:ext cx="8229600" cy="944562"/>
          </a:xfrm>
        </p:spPr>
        <p:txBody>
          <a:bodyPr>
            <a:normAutofit/>
          </a:bodyPr>
          <a:lstStyle/>
          <a:p>
            <a:pPr marL="12700" algn="l">
              <a:spcBef>
                <a:spcPts val="100"/>
              </a:spcBef>
            </a:pPr>
            <a:r>
              <a:rPr lang="en-IN" sz="1800" dirty="0" smtClean="0">
                <a:solidFill>
                  <a:prstClr val="black"/>
                </a:solidFill>
                <a:latin typeface="Marcellus SC" panose="020E0602050203020307" pitchFamily="34" charset="0"/>
              </a:rPr>
              <a:t>Q. Construct </a:t>
            </a:r>
            <a:r>
              <a:rPr lang="en-IN" sz="1800" dirty="0">
                <a:solidFill>
                  <a:prstClr val="black"/>
                </a:solidFill>
                <a:latin typeface="Marcellus SC" panose="020E0602050203020307" pitchFamily="34" charset="0"/>
              </a:rPr>
              <a:t>a </a:t>
            </a:r>
            <a:r>
              <a:rPr lang="en-IN" sz="1800" dirty="0" err="1">
                <a:solidFill>
                  <a:prstClr val="black"/>
                </a:solidFill>
                <a:latin typeface="Marcellus SC" panose="020E0602050203020307" pitchFamily="34" charset="0"/>
              </a:rPr>
              <a:t>moore</a:t>
            </a:r>
            <a:r>
              <a:rPr lang="en-IN" sz="1800" dirty="0">
                <a:solidFill>
                  <a:prstClr val="black"/>
                </a:solidFill>
                <a:latin typeface="Marcellus SC" panose="020E0602050203020307" pitchFamily="34" charset="0"/>
              </a:rPr>
              <a:t> </a:t>
            </a:r>
            <a:r>
              <a:rPr lang="en-IN" sz="1800" dirty="0" smtClean="0">
                <a:solidFill>
                  <a:prstClr val="black"/>
                </a:solidFill>
                <a:latin typeface="Marcellus SC" panose="020E0602050203020307" pitchFamily="34" charset="0"/>
              </a:rPr>
              <a:t>machine that takes binary number as input and produces residue modulo ‘3’ as output.</a:t>
            </a:r>
            <a:endParaRPr lang="en-IN" sz="3600" dirty="0">
              <a:solidFill>
                <a:srgbClr val="C00000"/>
              </a:solidFill>
              <a:latin typeface="Marcellus SC" panose="020E0602050203020307" pitchFamily="34" charset="0"/>
            </a:endParaRPr>
          </a:p>
        </p:txBody>
      </p:sp>
      <mc:AlternateContent xmlns:mc="http://schemas.openxmlformats.org/markup-compatibility/2006" xmlns:p14="http://schemas.microsoft.com/office/powerpoint/2010/main">
        <mc:Choice Requires="p14">
          <p:contentPart p14:bwMode="auto" r:id="rId7">
            <p14:nvContentPartPr>
              <p14:cNvPr id="2" name="Ink 1"/>
              <p14:cNvContentPartPr/>
              <p14:nvPr/>
            </p14:nvContentPartPr>
            <p14:xfrm>
              <a:off x="932400" y="869760"/>
              <a:ext cx="7958520" cy="4558680"/>
            </p14:xfrm>
          </p:contentPart>
        </mc:Choice>
        <mc:Fallback xmlns="">
          <p:pic>
            <p:nvPicPr>
              <p:cNvPr id="2" name="Ink 1"/>
              <p:cNvPicPr/>
              <p:nvPr/>
            </p:nvPicPr>
            <p:blipFill>
              <a:blip r:embed="rId8"/>
              <a:stretch>
                <a:fillRect/>
              </a:stretch>
            </p:blipFill>
            <p:spPr>
              <a:xfrm>
                <a:off x="926280" y="864720"/>
                <a:ext cx="7972200" cy="4571280"/>
              </a:xfrm>
              <a:prstGeom prst="rect">
                <a:avLst/>
              </a:prstGeom>
            </p:spPr>
          </p:pic>
        </mc:Fallback>
      </mc:AlternateContent>
    </p:spTree>
    <p:extLst>
      <p:ext uri="{BB962C8B-B14F-4D97-AF65-F5344CB8AC3E}">
        <p14:creationId xmlns:p14="http://schemas.microsoft.com/office/powerpoint/2010/main" val="1903057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347D2B110A2104CBD9E9F2396239599" ma:contentTypeVersion="2" ma:contentTypeDescription="Create a new document." ma:contentTypeScope="" ma:versionID="9480c973334736c6d16dcee3accf8a2c">
  <xsd:schema xmlns:xsd="http://www.w3.org/2001/XMLSchema" xmlns:xs="http://www.w3.org/2001/XMLSchema" xmlns:p="http://schemas.microsoft.com/office/2006/metadata/properties" xmlns:ns2="2273f360-9ca7-43a5-b66e-629935f831c9" targetNamespace="http://schemas.microsoft.com/office/2006/metadata/properties" ma:root="true" ma:fieldsID="ccff33d7dd9e952a0138e131cfd4c918" ns2:_="">
    <xsd:import namespace="2273f360-9ca7-43a5-b66e-629935f831c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73f360-9ca7-43a5-b66e-629935f831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FF25DC8-1CE6-449A-8AE2-81EAEDA06ECE}"/>
</file>

<file path=customXml/itemProps2.xml><?xml version="1.0" encoding="utf-8"?>
<ds:datastoreItem xmlns:ds="http://schemas.openxmlformats.org/officeDocument/2006/customXml" ds:itemID="{977CC8FC-B2D9-44CD-937E-7A00B8B1C6D6}"/>
</file>

<file path=customXml/itemProps3.xml><?xml version="1.0" encoding="utf-8"?>
<ds:datastoreItem xmlns:ds="http://schemas.openxmlformats.org/officeDocument/2006/customXml" ds:itemID="{CD2F3DC5-DDC4-4FAB-8602-42760ABF21C5}"/>
</file>

<file path=docProps/app.xml><?xml version="1.0" encoding="utf-8"?>
<Properties xmlns="http://schemas.openxmlformats.org/officeDocument/2006/extended-properties" xmlns:vt="http://schemas.openxmlformats.org/officeDocument/2006/docPropsVTypes">
  <Template/>
  <TotalTime>9257</TotalTime>
  <Words>225</Words>
  <Application>Microsoft Office PowerPoint</Application>
  <PresentationFormat>On-screen Show (4:3)</PresentationFormat>
  <Paragraphs>44</Paragraphs>
  <Slides>8</Slides>
  <Notes>8</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Finite State Machine(FSM) Moore m/c</vt:lpstr>
      <vt:lpstr>Finite State Machine</vt:lpstr>
      <vt:lpstr>Finite State Machine</vt:lpstr>
      <vt:lpstr>FA With output</vt:lpstr>
      <vt:lpstr>PowerPoint Presentation</vt:lpstr>
      <vt:lpstr>Q. Construct a moore machine that takes set of all strings over the input {a,b}  and prints ‘1’as output for every occurrence of ‘ab’ as a substring </vt:lpstr>
      <vt:lpstr>Q. Construct a moore machine {0,1} that produces ‘A’ as output if it ends with ‘10’ or produces output ‘B’ if ends with ‘11’ else produces ‘C’ </vt:lpstr>
      <vt:lpstr>Q. Construct a moore machine that takes binary number as input and produces residue modulo ‘3’ as output.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 P P</dc:creator>
  <cp:lastModifiedBy>Admin</cp:lastModifiedBy>
  <cp:revision>350</cp:revision>
  <dcterms:created xsi:type="dcterms:W3CDTF">2019-08-13T09:34:42Z</dcterms:created>
  <dcterms:modified xsi:type="dcterms:W3CDTF">2023-02-07T09:36:41Z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2014-12-18T00:00:00Z</vt:filetime>
  </property>
  <property fmtid="{D5CDD505-2E9C-101B-9397-08002B2CF9AE}" pid="3" name="Creator">
    <vt:lpwstr>Microsoft® Office PowerPoint® 2007</vt:lpwstr>
  </property>
  <property fmtid="{D5CDD505-2E9C-101B-9397-08002B2CF9AE}" pid="4" name="LastSaved">
    <vt:filetime>2019-08-13T00:00:00Z</vt:filetime>
  </property>
  <property fmtid="{D5CDD505-2E9C-101B-9397-08002B2CF9AE}" pid="5" name="ContentTypeId">
    <vt:lpwstr>0x0101005347D2B110A2104CBD9E9F2396239599</vt:lpwstr>
  </property>
</Properties>
</file>